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bbfc299d3448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6deb0694ce49f8"/>
  </p:sldMasterIdLst>
  <p:sldIdLst>
    <p:sldId xmlns:r="http://schemas.openxmlformats.org/officeDocument/2006/relationships" id="256" r:id="R03407d86b3b84afc"/>
    <p:sldId xmlns:r="http://schemas.openxmlformats.org/officeDocument/2006/relationships" id="257" r:id="Ra840a9ef8ec7474e"/>
    <p:sldId xmlns:r="http://schemas.openxmlformats.org/officeDocument/2006/relationships" id="258" r:id="R7bf35190bd744ca1"/>
    <p:sldId xmlns:r="http://schemas.openxmlformats.org/officeDocument/2006/relationships" id="259" r:id="R7ea9ac51d5524988"/>
    <p:sldId xmlns:r="http://schemas.openxmlformats.org/officeDocument/2006/relationships" id="260" r:id="R48cf4e4ca7be4f87"/>
    <p:sldId xmlns:r="http://schemas.openxmlformats.org/officeDocument/2006/relationships" id="261" r:id="R5c729e6e91ca46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6deb0694ce49f8" /><Relationship Type="http://schemas.openxmlformats.org/officeDocument/2006/relationships/slide" Target="/ppt/slides/slide1.xml" Id="R03407d86b3b84afc" /><Relationship Type="http://schemas.openxmlformats.org/officeDocument/2006/relationships/slide" Target="/ppt/slides/slide2.xml" Id="Ra840a9ef8ec7474e" /><Relationship Type="http://schemas.openxmlformats.org/officeDocument/2006/relationships/slide" Target="/ppt/slides/slide3.xml" Id="R7bf35190bd744ca1" /><Relationship Type="http://schemas.openxmlformats.org/officeDocument/2006/relationships/slide" Target="/ppt/slides/slide4.xml" Id="R7ea9ac51d5524988" /><Relationship Type="http://schemas.openxmlformats.org/officeDocument/2006/relationships/slide" Target="/ppt/slides/slide5.xml" Id="R48cf4e4ca7be4f87" /><Relationship Type="http://schemas.openxmlformats.org/officeDocument/2006/relationships/slide" Target="/ppt/slides/slide6.xml" Id="R5c729e6e91ca46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5e6b18cc854f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783c84a114663" /><Relationship Type="http://schemas.openxmlformats.org/officeDocument/2006/relationships/theme" Target="/ppt/slideMasters/theme/theme1.xml" Id="R05eb738e78a94a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2783c84a1146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084905dcd42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a9759ab5f41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9e27908754c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ae739b06041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489f3efac48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f902881194f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KRYPTON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KRYPTON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KRYPTON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KRYPTON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KRYPTON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KRYPTON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Fjellgata 30K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38 02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994 523 856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KRYPTON HOLDING AS</a:t>
            </a:r>
          </a:p>
        </p:txBody>
      </p:sp>
    </p:spTree>
  </p:cSld>
  <p:clrMapOvr>
    <a:masterClrMapping xmlns:a="http://schemas.openxmlformats.org/drawingml/2006/main"/>
  </p:clrMapOvr>
</p:sld>
</file>