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962f26fbfa47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c91fe449a248bf"/>
  </p:sldMasterIdLst>
  <p:sldIdLst>
    <p:sldId xmlns:r="http://schemas.openxmlformats.org/officeDocument/2006/relationships" id="256" r:id="Rc8259ab082e143e7"/>
    <p:sldId xmlns:r="http://schemas.openxmlformats.org/officeDocument/2006/relationships" id="257" r:id="R6497faf03f324d06"/>
    <p:sldId xmlns:r="http://schemas.openxmlformats.org/officeDocument/2006/relationships" id="258" r:id="R8b0b3424e18649b5"/>
    <p:sldId xmlns:r="http://schemas.openxmlformats.org/officeDocument/2006/relationships" id="259" r:id="Ra52dfa078a944a56"/>
    <p:sldId xmlns:r="http://schemas.openxmlformats.org/officeDocument/2006/relationships" id="260" r:id="R14651a800f184bdc"/>
    <p:sldId xmlns:r="http://schemas.openxmlformats.org/officeDocument/2006/relationships" id="261" r:id="R53f946991fdd4506"/>
    <p:sldId xmlns:r="http://schemas.openxmlformats.org/officeDocument/2006/relationships" id="262" r:id="R2e785b76d4d147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c91fe449a248bf" /><Relationship Type="http://schemas.openxmlformats.org/officeDocument/2006/relationships/slide" Target="/ppt/slides/slide1.xml" Id="Rc8259ab082e143e7" /><Relationship Type="http://schemas.openxmlformats.org/officeDocument/2006/relationships/slide" Target="/ppt/slides/slide2.xml" Id="R6497faf03f324d06" /><Relationship Type="http://schemas.openxmlformats.org/officeDocument/2006/relationships/slide" Target="/ppt/slides/slide3.xml" Id="R8b0b3424e18649b5" /><Relationship Type="http://schemas.openxmlformats.org/officeDocument/2006/relationships/slide" Target="/ppt/slides/slide4.xml" Id="Ra52dfa078a944a56" /><Relationship Type="http://schemas.openxmlformats.org/officeDocument/2006/relationships/slide" Target="/ppt/slides/slide5.xml" Id="R14651a800f184bdc" /><Relationship Type="http://schemas.openxmlformats.org/officeDocument/2006/relationships/slide" Target="/ppt/slides/slide6.xml" Id="R53f946991fdd4506" /><Relationship Type="http://schemas.openxmlformats.org/officeDocument/2006/relationships/slide" Target="/ppt/slides/slide7.xml" Id="R2e785b76d4d147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000a004f24e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1f67d46fc436b" /><Relationship Type="http://schemas.openxmlformats.org/officeDocument/2006/relationships/theme" Target="/ppt/slideMasters/theme/theme1.xml" Id="R58d83d8a5e6744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31f67d46fc43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b59cd04344f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fcf4b3cc342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459d0d37d49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605d8a5a34d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7fc241fb746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6d526182647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96e09a99f41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KRYPTON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KRYPTON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KRYPTON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KRYPTON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KRYPTON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KRYPTON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3 125 851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3 125 851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KRYPTON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MARIUS JOHANSEN  –  34,8 %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KRISTENSEN THEODOR VOGT  –  34,8 %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BROLL JØRN GEORG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CALBOR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TEKSUM NAN BIRGITHE WIIK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KRYPTON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Fjellgata 30K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38 02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994 523 856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KRYPTON HOLDING AS</a:t>
            </a:r>
          </a:p>
        </p:txBody>
      </p:sp>
    </p:spTree>
  </p:cSld>
  <p:clrMapOvr>
    <a:masterClrMapping xmlns:a="http://schemas.openxmlformats.org/drawingml/2006/main"/>
  </p:clrMapOvr>
</p:sld>
</file>