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da6cb6977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20a1a7229464e"/>
  </p:sldMasterIdLst>
  <p:sldIdLst>
    <p:sldId xmlns:r="http://schemas.openxmlformats.org/officeDocument/2006/relationships" id="256" r:id="Rab669557d9cd4121"/>
    <p:sldId xmlns:r="http://schemas.openxmlformats.org/officeDocument/2006/relationships" id="257" r:id="Rf13cf393f4cb4401"/>
    <p:sldId xmlns:r="http://schemas.openxmlformats.org/officeDocument/2006/relationships" id="258" r:id="R0453c317336a4e90"/>
    <p:sldId xmlns:r="http://schemas.openxmlformats.org/officeDocument/2006/relationships" id="259" r:id="R3368b2428d4748d8"/>
    <p:sldId xmlns:r="http://schemas.openxmlformats.org/officeDocument/2006/relationships" id="260" r:id="Ra726d5a8cc494f07"/>
    <p:sldId xmlns:r="http://schemas.openxmlformats.org/officeDocument/2006/relationships" id="261" r:id="R630a80f27975404b"/>
    <p:sldId xmlns:r="http://schemas.openxmlformats.org/officeDocument/2006/relationships" id="262" r:id="R7cc87eed293c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20a1a7229464e" /><Relationship Type="http://schemas.openxmlformats.org/officeDocument/2006/relationships/slide" Target="/ppt/slides/slide1.xml" Id="Rab669557d9cd4121" /><Relationship Type="http://schemas.openxmlformats.org/officeDocument/2006/relationships/slide" Target="/ppt/slides/slide2.xml" Id="Rf13cf393f4cb4401" /><Relationship Type="http://schemas.openxmlformats.org/officeDocument/2006/relationships/slide" Target="/ppt/slides/slide3.xml" Id="R0453c317336a4e90" /><Relationship Type="http://schemas.openxmlformats.org/officeDocument/2006/relationships/slide" Target="/ppt/slides/slide4.xml" Id="R3368b2428d4748d8" /><Relationship Type="http://schemas.openxmlformats.org/officeDocument/2006/relationships/slide" Target="/ppt/slides/slide5.xml" Id="Ra726d5a8cc494f07" /><Relationship Type="http://schemas.openxmlformats.org/officeDocument/2006/relationships/slide" Target="/ppt/slides/slide6.xml" Id="R630a80f27975404b" /><Relationship Type="http://schemas.openxmlformats.org/officeDocument/2006/relationships/slide" Target="/ppt/slides/slide7.xml" Id="R7cc87eed293c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b153e4d8a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eb544e4340b2" /><Relationship Type="http://schemas.openxmlformats.org/officeDocument/2006/relationships/theme" Target="/ppt/slideMasters/theme/theme1.xml" Id="R1614935c0bc0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3eb544e43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bc904c188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3872a399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a570a7e9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645bcb66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da9fbd69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1598100d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3a323f62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KRYPTON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FILM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19 678 399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02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www.kryptonfilm.no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