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b2f9e2f613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660dcc579041dc"/>
  </p:sldMasterIdLst>
  <p:sldIdLst>
    <p:sldId xmlns:r="http://schemas.openxmlformats.org/officeDocument/2006/relationships" id="256" r:id="R7c9122eda443480d"/>
    <p:sldId xmlns:r="http://schemas.openxmlformats.org/officeDocument/2006/relationships" id="257" r:id="R3f2ec9ff8c694b81"/>
    <p:sldId xmlns:r="http://schemas.openxmlformats.org/officeDocument/2006/relationships" id="258" r:id="R2168762c7bb4474c"/>
    <p:sldId xmlns:r="http://schemas.openxmlformats.org/officeDocument/2006/relationships" id="259" r:id="Rb48845a0a4b64ce1"/>
    <p:sldId xmlns:r="http://schemas.openxmlformats.org/officeDocument/2006/relationships" id="260" r:id="R2e72ea076cba4c2b"/>
    <p:sldId xmlns:r="http://schemas.openxmlformats.org/officeDocument/2006/relationships" id="261" r:id="Rc738849e0ebd472f"/>
    <p:sldId xmlns:r="http://schemas.openxmlformats.org/officeDocument/2006/relationships" id="262" r:id="R5ed32a2efe3e48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60dcc579041dc" /><Relationship Type="http://schemas.openxmlformats.org/officeDocument/2006/relationships/slide" Target="/ppt/slides/slide1.xml" Id="R7c9122eda443480d" /><Relationship Type="http://schemas.openxmlformats.org/officeDocument/2006/relationships/slide" Target="/ppt/slides/slide2.xml" Id="R3f2ec9ff8c694b81" /><Relationship Type="http://schemas.openxmlformats.org/officeDocument/2006/relationships/slide" Target="/ppt/slides/slide3.xml" Id="R2168762c7bb4474c" /><Relationship Type="http://schemas.openxmlformats.org/officeDocument/2006/relationships/slide" Target="/ppt/slides/slide4.xml" Id="Rb48845a0a4b64ce1" /><Relationship Type="http://schemas.openxmlformats.org/officeDocument/2006/relationships/slide" Target="/ppt/slides/slide5.xml" Id="R2e72ea076cba4c2b" /><Relationship Type="http://schemas.openxmlformats.org/officeDocument/2006/relationships/slide" Target="/ppt/slides/slide6.xml" Id="Rc738849e0ebd472f" /><Relationship Type="http://schemas.openxmlformats.org/officeDocument/2006/relationships/slide" Target="/ppt/slides/slide7.xml" Id="R5ed32a2efe3e48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b83b4ea53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e9b571b854e83" /><Relationship Type="http://schemas.openxmlformats.org/officeDocument/2006/relationships/theme" Target="/ppt/slideMasters/theme/theme1.xml" Id="R046dc04baf46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e9b571b85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13be8bfdc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b89b26f6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940070bd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0a3709009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4c99c17fd43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05a5f9bfc4a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a27c3a268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ECOSØR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285 352 005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40 466 502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131 153 580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ECOSØR HOLDING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ECONOR HOLDING AS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Mjøskanten, Stangevegen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994 539 558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AS</a:t>
            </a:r>
          </a:p>
        </p:txBody>
      </p:sp>
    </p:spTree>
  </p:cSld>
  <p:clrMapOvr>
    <a:masterClrMapping xmlns:a="http://schemas.openxmlformats.org/drawingml/2006/main"/>
  </p:clrMapOvr>
</p:sld>
</file>