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3e358cf0d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757c9fe724b09"/>
  </p:sldMasterIdLst>
  <p:sldIdLst>
    <p:sldId xmlns:r="http://schemas.openxmlformats.org/officeDocument/2006/relationships" id="256" r:id="R13d1f4274c56480a"/>
    <p:sldId xmlns:r="http://schemas.openxmlformats.org/officeDocument/2006/relationships" id="257" r:id="R590a34d6936f4427"/>
    <p:sldId xmlns:r="http://schemas.openxmlformats.org/officeDocument/2006/relationships" id="258" r:id="Rb1617f7405fb4621"/>
    <p:sldId xmlns:r="http://schemas.openxmlformats.org/officeDocument/2006/relationships" id="259" r:id="R46717ab38cbf4eaa"/>
    <p:sldId xmlns:r="http://schemas.openxmlformats.org/officeDocument/2006/relationships" id="260" r:id="R31cac637f21344ef"/>
    <p:sldId xmlns:r="http://schemas.openxmlformats.org/officeDocument/2006/relationships" id="261" r:id="R073c1e1d3605410e"/>
    <p:sldId xmlns:r="http://schemas.openxmlformats.org/officeDocument/2006/relationships" id="262" r:id="R27f7362721c7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757c9fe724b09" /><Relationship Type="http://schemas.openxmlformats.org/officeDocument/2006/relationships/slide" Target="/ppt/slides/slide1.xml" Id="R13d1f4274c56480a" /><Relationship Type="http://schemas.openxmlformats.org/officeDocument/2006/relationships/slide" Target="/ppt/slides/slide2.xml" Id="R590a34d6936f4427" /><Relationship Type="http://schemas.openxmlformats.org/officeDocument/2006/relationships/slide" Target="/ppt/slides/slide3.xml" Id="Rb1617f7405fb4621" /><Relationship Type="http://schemas.openxmlformats.org/officeDocument/2006/relationships/slide" Target="/ppt/slides/slide4.xml" Id="R46717ab38cbf4eaa" /><Relationship Type="http://schemas.openxmlformats.org/officeDocument/2006/relationships/slide" Target="/ppt/slides/slide5.xml" Id="R31cac637f21344ef" /><Relationship Type="http://schemas.openxmlformats.org/officeDocument/2006/relationships/slide" Target="/ppt/slides/slide6.xml" Id="R073c1e1d3605410e" /><Relationship Type="http://schemas.openxmlformats.org/officeDocument/2006/relationships/slide" Target="/ppt/slides/slide7.xml" Id="R27f7362721c7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982675a4a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750b1c5794593" /><Relationship Type="http://schemas.openxmlformats.org/officeDocument/2006/relationships/theme" Target="/ppt/slideMasters/theme/theme1.xml" Id="Rf284f046ef41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750b1c579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64a63904b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c179d857f47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3798be2fd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ea1d81b0e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b584c3b074d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8780c48bc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42fbba571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19 407 072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23 371 253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AARBAKK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