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72c340711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767651d9d4bfb"/>
  </p:sldMasterIdLst>
  <p:sldIdLst>
    <p:sldId xmlns:r="http://schemas.openxmlformats.org/officeDocument/2006/relationships" id="256" r:id="Rdb8b50192c504b41"/>
    <p:sldId xmlns:r="http://schemas.openxmlformats.org/officeDocument/2006/relationships" id="257" r:id="Re76d9542964346ee"/>
    <p:sldId xmlns:r="http://schemas.openxmlformats.org/officeDocument/2006/relationships" id="258" r:id="Rb6675a437a614c73"/>
    <p:sldId xmlns:r="http://schemas.openxmlformats.org/officeDocument/2006/relationships" id="259" r:id="R0881251b96c04c6f"/>
    <p:sldId xmlns:r="http://schemas.openxmlformats.org/officeDocument/2006/relationships" id="260" r:id="Rf4f3e6cc5a0c48e0"/>
    <p:sldId xmlns:r="http://schemas.openxmlformats.org/officeDocument/2006/relationships" id="261" r:id="R1e46165da81e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767651d9d4bfb" /><Relationship Type="http://schemas.openxmlformats.org/officeDocument/2006/relationships/slide" Target="/ppt/slides/slide1.xml" Id="Rdb8b50192c504b41" /><Relationship Type="http://schemas.openxmlformats.org/officeDocument/2006/relationships/slide" Target="/ppt/slides/slide2.xml" Id="Re76d9542964346ee" /><Relationship Type="http://schemas.openxmlformats.org/officeDocument/2006/relationships/slide" Target="/ppt/slides/slide3.xml" Id="Rb6675a437a614c73" /><Relationship Type="http://schemas.openxmlformats.org/officeDocument/2006/relationships/slide" Target="/ppt/slides/slide4.xml" Id="R0881251b96c04c6f" /><Relationship Type="http://schemas.openxmlformats.org/officeDocument/2006/relationships/slide" Target="/ppt/slides/slide5.xml" Id="Rf4f3e6cc5a0c48e0" /><Relationship Type="http://schemas.openxmlformats.org/officeDocument/2006/relationships/slide" Target="/ppt/slides/slide6.xml" Id="R1e46165da81e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e272cd3c5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469ec1ed44401" /><Relationship Type="http://schemas.openxmlformats.org/officeDocument/2006/relationships/theme" Target="/ppt/slideMasters/theme/theme1.xml" Id="Raf3c59320c00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469ec1ed4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77fa1229b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9aee14540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c0630e6e1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78cfded1b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ecef33843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544cedb404a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