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9769ef2d6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56b616be04a0a"/>
  </p:sldMasterIdLst>
  <p:sldIdLst>
    <p:sldId xmlns:r="http://schemas.openxmlformats.org/officeDocument/2006/relationships" id="256" r:id="R0a1f382f32514c85"/>
    <p:sldId xmlns:r="http://schemas.openxmlformats.org/officeDocument/2006/relationships" id="257" r:id="R319e458ac7864648"/>
    <p:sldId xmlns:r="http://schemas.openxmlformats.org/officeDocument/2006/relationships" id="258" r:id="Rdd2ba274baec41ca"/>
    <p:sldId xmlns:r="http://schemas.openxmlformats.org/officeDocument/2006/relationships" id="259" r:id="R1d0fa0b862704a20"/>
    <p:sldId xmlns:r="http://schemas.openxmlformats.org/officeDocument/2006/relationships" id="260" r:id="Ra9c11e321d594633"/>
    <p:sldId xmlns:r="http://schemas.openxmlformats.org/officeDocument/2006/relationships" id="261" r:id="R5fe912dd47ee404c"/>
    <p:sldId xmlns:r="http://schemas.openxmlformats.org/officeDocument/2006/relationships" id="262" r:id="R384cf5f6cb4f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56b616be04a0a" /><Relationship Type="http://schemas.openxmlformats.org/officeDocument/2006/relationships/slide" Target="/ppt/slides/slide1.xml" Id="R0a1f382f32514c85" /><Relationship Type="http://schemas.openxmlformats.org/officeDocument/2006/relationships/slide" Target="/ppt/slides/slide2.xml" Id="R319e458ac7864648" /><Relationship Type="http://schemas.openxmlformats.org/officeDocument/2006/relationships/slide" Target="/ppt/slides/slide3.xml" Id="Rdd2ba274baec41ca" /><Relationship Type="http://schemas.openxmlformats.org/officeDocument/2006/relationships/slide" Target="/ppt/slides/slide4.xml" Id="R1d0fa0b862704a20" /><Relationship Type="http://schemas.openxmlformats.org/officeDocument/2006/relationships/slide" Target="/ppt/slides/slide5.xml" Id="Ra9c11e321d594633" /><Relationship Type="http://schemas.openxmlformats.org/officeDocument/2006/relationships/slide" Target="/ppt/slides/slide6.xml" Id="R5fe912dd47ee404c" /><Relationship Type="http://schemas.openxmlformats.org/officeDocument/2006/relationships/slide" Target="/ppt/slides/slide7.xml" Id="R384cf5f6cb4f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248aea9e0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e512377cc4db1" /><Relationship Type="http://schemas.openxmlformats.org/officeDocument/2006/relationships/theme" Target="/ppt/slideMasters/theme/theme1.xml" Id="R2fb1f80a49e7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e512377cc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245c2730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1f9b445fd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3be83cde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96ad257f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206e7517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8da5bbcc2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a80240b7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