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9c02d3af8849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78788beb0e46dc"/>
  </p:sldMasterIdLst>
  <p:sldIdLst>
    <p:sldId xmlns:r="http://schemas.openxmlformats.org/officeDocument/2006/relationships" id="256" r:id="R8b801896a8314efc"/>
    <p:sldId xmlns:r="http://schemas.openxmlformats.org/officeDocument/2006/relationships" id="257" r:id="R5a1cb4d7721d420d"/>
    <p:sldId xmlns:r="http://schemas.openxmlformats.org/officeDocument/2006/relationships" id="258" r:id="R2d9a3e4591794b76"/>
    <p:sldId xmlns:r="http://schemas.openxmlformats.org/officeDocument/2006/relationships" id="259" r:id="Rf8bed10b4bd44ade"/>
    <p:sldId xmlns:r="http://schemas.openxmlformats.org/officeDocument/2006/relationships" id="260" r:id="R6638f1d3f6e74744"/>
    <p:sldId xmlns:r="http://schemas.openxmlformats.org/officeDocument/2006/relationships" id="261" r:id="Rc0cbaf15f2164f92"/>
    <p:sldId xmlns:r="http://schemas.openxmlformats.org/officeDocument/2006/relationships" id="262" r:id="Re78c6079cb7f40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78788beb0e46dc" /><Relationship Type="http://schemas.openxmlformats.org/officeDocument/2006/relationships/slide" Target="/ppt/slides/slide1.xml" Id="R8b801896a8314efc" /><Relationship Type="http://schemas.openxmlformats.org/officeDocument/2006/relationships/slide" Target="/ppt/slides/slide2.xml" Id="R5a1cb4d7721d420d" /><Relationship Type="http://schemas.openxmlformats.org/officeDocument/2006/relationships/slide" Target="/ppt/slides/slide3.xml" Id="R2d9a3e4591794b76" /><Relationship Type="http://schemas.openxmlformats.org/officeDocument/2006/relationships/slide" Target="/ppt/slides/slide4.xml" Id="Rf8bed10b4bd44ade" /><Relationship Type="http://schemas.openxmlformats.org/officeDocument/2006/relationships/slide" Target="/ppt/slides/slide5.xml" Id="R6638f1d3f6e74744" /><Relationship Type="http://schemas.openxmlformats.org/officeDocument/2006/relationships/slide" Target="/ppt/slides/slide6.xml" Id="Rc0cbaf15f2164f92" /><Relationship Type="http://schemas.openxmlformats.org/officeDocument/2006/relationships/slide" Target="/ppt/slides/slide7.xml" Id="Re78c6079cb7f40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3c4a1e31ff49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8a4431ee842eb" /><Relationship Type="http://schemas.openxmlformats.org/officeDocument/2006/relationships/theme" Target="/ppt/slideMasters/theme/theme1.xml" Id="R69cbd7b48aba4b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d8a4431ee842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9c9b437e540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029ca267243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0f5326f184b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b848537544f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a09c9780742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9b081c0b74a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911671fac41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ARMAND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ARMAND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ARMAND INDUSTRIER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ARMAND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ARMAND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ARMAND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1 957 229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993 917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836 456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751 302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ARMAND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RALFS TOMAS FRANCIS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ARMAND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Lønnhaugen allé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994 553 054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ARMAND INDUSTRIER AS</a:t>
            </a:r>
          </a:p>
        </p:txBody>
      </p:sp>
    </p:spTree>
  </p:cSld>
  <p:clrMapOvr>
    <a:masterClrMapping xmlns:a="http://schemas.openxmlformats.org/drawingml/2006/main"/>
  </p:clrMapOvr>
</p:sld>
</file>