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ad2665e63df4b8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b8265af56574771"/>
  </p:sldMasterIdLst>
  <p:sldIdLst>
    <p:sldId xmlns:r="http://schemas.openxmlformats.org/officeDocument/2006/relationships" id="256" r:id="R52f91b75dc2a4bf6"/>
    <p:sldId xmlns:r="http://schemas.openxmlformats.org/officeDocument/2006/relationships" id="257" r:id="R78f6937657784f9a"/>
    <p:sldId xmlns:r="http://schemas.openxmlformats.org/officeDocument/2006/relationships" id="258" r:id="R91163f51b4624851"/>
    <p:sldId xmlns:r="http://schemas.openxmlformats.org/officeDocument/2006/relationships" id="259" r:id="Rf0df349b5ac64a1f"/>
    <p:sldId xmlns:r="http://schemas.openxmlformats.org/officeDocument/2006/relationships" id="260" r:id="Rb74fdda2f3fc4224"/>
    <p:sldId xmlns:r="http://schemas.openxmlformats.org/officeDocument/2006/relationships" id="261" r:id="R3a69d83eba894ed4"/>
    <p:sldId xmlns:r="http://schemas.openxmlformats.org/officeDocument/2006/relationships" id="262" r:id="R05d5b83e77f94ab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b8265af56574771" /><Relationship Type="http://schemas.openxmlformats.org/officeDocument/2006/relationships/slide" Target="/ppt/slides/slide1.xml" Id="R52f91b75dc2a4bf6" /><Relationship Type="http://schemas.openxmlformats.org/officeDocument/2006/relationships/slide" Target="/ppt/slides/slide2.xml" Id="R78f6937657784f9a" /><Relationship Type="http://schemas.openxmlformats.org/officeDocument/2006/relationships/slide" Target="/ppt/slides/slide3.xml" Id="R91163f51b4624851" /><Relationship Type="http://schemas.openxmlformats.org/officeDocument/2006/relationships/slide" Target="/ppt/slides/slide4.xml" Id="Rf0df349b5ac64a1f" /><Relationship Type="http://schemas.openxmlformats.org/officeDocument/2006/relationships/slide" Target="/ppt/slides/slide5.xml" Id="Rb74fdda2f3fc4224" /><Relationship Type="http://schemas.openxmlformats.org/officeDocument/2006/relationships/slide" Target="/ppt/slides/slide6.xml" Id="R3a69d83eba894ed4" /><Relationship Type="http://schemas.openxmlformats.org/officeDocument/2006/relationships/slide" Target="/ppt/slides/slide7.xml" Id="R05d5b83e77f94ab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2b2611c239d487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8b58f017b3418d" /><Relationship Type="http://schemas.openxmlformats.org/officeDocument/2006/relationships/theme" Target="/ppt/slideMasters/theme/theme1.xml" Id="R7eba561bc2a548c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08b58f017b3418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573a4aacdb4e9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981d5572b94d8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ea5e8111b543f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dd6d652453464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0344e0a968405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653b82a7a1476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c90eb3d74f45a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DUAL AIR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DUAL AIR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DUAL AIR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DUAL AIR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DUAL AIR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DUAL AIR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2021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563 565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−1 485 693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−1 548 106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1 219 426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3 350 030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DUAL AIR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VMP HOLDING AS  –  55,2 %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RAVI INVESTERING AS  –  15,2 %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DAUGAARD KNUD PEDER  –  8,7 %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SOFRO AS  –  8,3 %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GET HOLDING AS  –  4,5 %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VINDLEIK AS  –  1,6 %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DUAL AIR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994 577 611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DUAL AIR AS</a:t>
            </a:r>
          </a:p>
        </p:txBody>
      </p:sp>
    </p:spTree>
  </p:cSld>
  <p:clrMapOvr>
    <a:masterClrMapping xmlns:a="http://schemas.openxmlformats.org/drawingml/2006/main"/>
  </p:clrMapOvr>
</p:sld>
</file>