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7718b452f43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d7a79ac024473"/>
  </p:sldMasterIdLst>
  <p:sldIdLst>
    <p:sldId xmlns:r="http://schemas.openxmlformats.org/officeDocument/2006/relationships" id="256" r:id="Rb9c190a4ecfa4291"/>
    <p:sldId xmlns:r="http://schemas.openxmlformats.org/officeDocument/2006/relationships" id="257" r:id="Rba7f2ef83f19456d"/>
    <p:sldId xmlns:r="http://schemas.openxmlformats.org/officeDocument/2006/relationships" id="258" r:id="R9791154002e24aee"/>
    <p:sldId xmlns:r="http://schemas.openxmlformats.org/officeDocument/2006/relationships" id="259" r:id="R71e9bc6884104f6a"/>
    <p:sldId xmlns:r="http://schemas.openxmlformats.org/officeDocument/2006/relationships" id="260" r:id="R42ae70c1f61a4441"/>
    <p:sldId xmlns:r="http://schemas.openxmlformats.org/officeDocument/2006/relationships" id="261" r:id="R0a5d747dfdf4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d7a79ac024473" /><Relationship Type="http://schemas.openxmlformats.org/officeDocument/2006/relationships/slide" Target="/ppt/slides/slide1.xml" Id="Rb9c190a4ecfa4291" /><Relationship Type="http://schemas.openxmlformats.org/officeDocument/2006/relationships/slide" Target="/ppt/slides/slide2.xml" Id="Rba7f2ef83f19456d" /><Relationship Type="http://schemas.openxmlformats.org/officeDocument/2006/relationships/slide" Target="/ppt/slides/slide3.xml" Id="R9791154002e24aee" /><Relationship Type="http://schemas.openxmlformats.org/officeDocument/2006/relationships/slide" Target="/ppt/slides/slide4.xml" Id="R71e9bc6884104f6a" /><Relationship Type="http://schemas.openxmlformats.org/officeDocument/2006/relationships/slide" Target="/ppt/slides/slide5.xml" Id="R42ae70c1f61a4441" /><Relationship Type="http://schemas.openxmlformats.org/officeDocument/2006/relationships/slide" Target="/ppt/slides/slide6.xml" Id="R0a5d747dfdf4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3ea29b7a4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dd46b910e4b9c" /><Relationship Type="http://schemas.openxmlformats.org/officeDocument/2006/relationships/theme" Target="/ppt/slideMasters/theme/theme1.xml" Id="Rfa904d3cc444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dd46b910e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f4cc544b1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100d198ac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d7a41308a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1e405106a4a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a72a8651d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0f255739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FANABILFORRETNING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