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36e6bc646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995c052c2c404b"/>
  </p:sldMasterIdLst>
  <p:sldIdLst>
    <p:sldId xmlns:r="http://schemas.openxmlformats.org/officeDocument/2006/relationships" id="256" r:id="R6c888ba543804939"/>
    <p:sldId xmlns:r="http://schemas.openxmlformats.org/officeDocument/2006/relationships" id="257" r:id="R7a70be55c5684840"/>
    <p:sldId xmlns:r="http://schemas.openxmlformats.org/officeDocument/2006/relationships" id="258" r:id="R3b4ab8087b604832"/>
    <p:sldId xmlns:r="http://schemas.openxmlformats.org/officeDocument/2006/relationships" id="259" r:id="R439f84ab8a0e4dad"/>
    <p:sldId xmlns:r="http://schemas.openxmlformats.org/officeDocument/2006/relationships" id="260" r:id="R841fb61450e94a3d"/>
    <p:sldId xmlns:r="http://schemas.openxmlformats.org/officeDocument/2006/relationships" id="261" r:id="R46da5854d3a2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95c052c2c404b" /><Relationship Type="http://schemas.openxmlformats.org/officeDocument/2006/relationships/slide" Target="/ppt/slides/slide1.xml" Id="R6c888ba543804939" /><Relationship Type="http://schemas.openxmlformats.org/officeDocument/2006/relationships/slide" Target="/ppt/slides/slide2.xml" Id="R7a70be55c5684840" /><Relationship Type="http://schemas.openxmlformats.org/officeDocument/2006/relationships/slide" Target="/ppt/slides/slide3.xml" Id="R3b4ab8087b604832" /><Relationship Type="http://schemas.openxmlformats.org/officeDocument/2006/relationships/slide" Target="/ppt/slides/slide4.xml" Id="R439f84ab8a0e4dad" /><Relationship Type="http://schemas.openxmlformats.org/officeDocument/2006/relationships/slide" Target="/ppt/slides/slide5.xml" Id="R841fb61450e94a3d" /><Relationship Type="http://schemas.openxmlformats.org/officeDocument/2006/relationships/slide" Target="/ppt/slides/slide6.xml" Id="R46da5854d3a2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8df615f06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5819cfdc4c84" /><Relationship Type="http://schemas.openxmlformats.org/officeDocument/2006/relationships/theme" Target="/ppt/slideMasters/theme/theme1.xml" Id="Rc4383de8c98c4e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05819cfdc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1897aaf61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9b891ce7b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5ef9e4ab4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728334a6c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7a490c87a4d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2e51065874c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ØSTFOLD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1661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74 98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fredrikstad@sixt.no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www.sixt.no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994 602 829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