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c9dad9394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e4cd29ef8465c"/>
  </p:sldMasterIdLst>
  <p:sldIdLst>
    <p:sldId xmlns:r="http://schemas.openxmlformats.org/officeDocument/2006/relationships" id="256" r:id="R04d1fe7d7449425d"/>
    <p:sldId xmlns:r="http://schemas.openxmlformats.org/officeDocument/2006/relationships" id="257" r:id="R85a93b5d7dd94e21"/>
    <p:sldId xmlns:r="http://schemas.openxmlformats.org/officeDocument/2006/relationships" id="258" r:id="R659292e491d240dd"/>
    <p:sldId xmlns:r="http://schemas.openxmlformats.org/officeDocument/2006/relationships" id="259" r:id="R18cbb185f1174074"/>
    <p:sldId xmlns:r="http://schemas.openxmlformats.org/officeDocument/2006/relationships" id="260" r:id="Re1f17dcbea214297"/>
    <p:sldId xmlns:r="http://schemas.openxmlformats.org/officeDocument/2006/relationships" id="261" r:id="Rc963fa991c644d8a"/>
    <p:sldId xmlns:r="http://schemas.openxmlformats.org/officeDocument/2006/relationships" id="262" r:id="Rcdbcfd0a0348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e4cd29ef8465c" /><Relationship Type="http://schemas.openxmlformats.org/officeDocument/2006/relationships/slide" Target="/ppt/slides/slide1.xml" Id="R04d1fe7d7449425d" /><Relationship Type="http://schemas.openxmlformats.org/officeDocument/2006/relationships/slide" Target="/ppt/slides/slide2.xml" Id="R85a93b5d7dd94e21" /><Relationship Type="http://schemas.openxmlformats.org/officeDocument/2006/relationships/slide" Target="/ppt/slides/slide3.xml" Id="R659292e491d240dd" /><Relationship Type="http://schemas.openxmlformats.org/officeDocument/2006/relationships/slide" Target="/ppt/slides/slide4.xml" Id="R18cbb185f1174074" /><Relationship Type="http://schemas.openxmlformats.org/officeDocument/2006/relationships/slide" Target="/ppt/slides/slide5.xml" Id="Re1f17dcbea214297" /><Relationship Type="http://schemas.openxmlformats.org/officeDocument/2006/relationships/slide" Target="/ppt/slides/slide6.xml" Id="Rc963fa991c644d8a" /><Relationship Type="http://schemas.openxmlformats.org/officeDocument/2006/relationships/slide" Target="/ppt/slides/slide7.xml" Id="Rcdbcfd0a0348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6b3d3e296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40ce63cd4d5b" /><Relationship Type="http://schemas.openxmlformats.org/officeDocument/2006/relationships/theme" Target="/ppt/slideMasters/theme/theme1.xml" Id="R86b8d5fd7e67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440ce63cd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faf1fea63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d437bf28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f9f2426a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1935172f6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c6e78e65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1342b1b3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3290bd8b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ØSTFOLD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ØSTFOLD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17 051 554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35 953 164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AUTORIAGRUPPEN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74 98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fredrikstad@sixt.no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