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1002ba974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e8cd20f654d95"/>
  </p:sldMasterIdLst>
  <p:sldIdLst>
    <p:sldId xmlns:r="http://schemas.openxmlformats.org/officeDocument/2006/relationships" id="256" r:id="Rc3d60d4c35cd42c7"/>
    <p:sldId xmlns:r="http://schemas.openxmlformats.org/officeDocument/2006/relationships" id="257" r:id="R153de51af69f4761"/>
    <p:sldId xmlns:r="http://schemas.openxmlformats.org/officeDocument/2006/relationships" id="258" r:id="R9b8b0dacfee64457"/>
    <p:sldId xmlns:r="http://schemas.openxmlformats.org/officeDocument/2006/relationships" id="259" r:id="R802ceda3cbc242cc"/>
    <p:sldId xmlns:r="http://schemas.openxmlformats.org/officeDocument/2006/relationships" id="260" r:id="R06e44a1582b4484b"/>
    <p:sldId xmlns:r="http://schemas.openxmlformats.org/officeDocument/2006/relationships" id="261" r:id="Re92e1a77eef64a45"/>
    <p:sldId xmlns:r="http://schemas.openxmlformats.org/officeDocument/2006/relationships" id="262" r:id="Radf9b1af91f04a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e8cd20f654d95" /><Relationship Type="http://schemas.openxmlformats.org/officeDocument/2006/relationships/slide" Target="/ppt/slides/slide1.xml" Id="Rc3d60d4c35cd42c7" /><Relationship Type="http://schemas.openxmlformats.org/officeDocument/2006/relationships/slide" Target="/ppt/slides/slide2.xml" Id="R153de51af69f4761" /><Relationship Type="http://schemas.openxmlformats.org/officeDocument/2006/relationships/slide" Target="/ppt/slides/slide3.xml" Id="R9b8b0dacfee64457" /><Relationship Type="http://schemas.openxmlformats.org/officeDocument/2006/relationships/slide" Target="/ppt/slides/slide4.xml" Id="R802ceda3cbc242cc" /><Relationship Type="http://schemas.openxmlformats.org/officeDocument/2006/relationships/slide" Target="/ppt/slides/slide5.xml" Id="R06e44a1582b4484b" /><Relationship Type="http://schemas.openxmlformats.org/officeDocument/2006/relationships/slide" Target="/ppt/slides/slide6.xml" Id="Re92e1a77eef64a45" /><Relationship Type="http://schemas.openxmlformats.org/officeDocument/2006/relationships/slide" Target="/ppt/slides/slide7.xml" Id="Radf9b1af91f04a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074b51069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ec1ebf3b4261" /><Relationship Type="http://schemas.openxmlformats.org/officeDocument/2006/relationships/theme" Target="/ppt/slideMasters/theme/theme1.xml" Id="Rf7090b2a311a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6ec1ebf3b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26ba6acf9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49e3ff8c40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271fd1401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90989549c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4b73d7a7c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4cf9276a74a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c370664f3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LOCUPLETO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LOCUPLETO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9 476 676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SOFUS LERCHE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994 606 891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LOCUPLETO HOLDING AS</a:t>
            </a:r>
          </a:p>
        </p:txBody>
      </p:sp>
    </p:spTree>
  </p:cSld>
  <p:clrMapOvr>
    <a:masterClrMapping xmlns:a="http://schemas.openxmlformats.org/drawingml/2006/main"/>
  </p:clrMapOvr>
</p:sld>
</file>