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de19935f0e4f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08411c88304177"/>
  </p:sldMasterIdLst>
  <p:sldIdLst>
    <p:sldId xmlns:r="http://schemas.openxmlformats.org/officeDocument/2006/relationships" id="256" r:id="R2a202286f3684f3d"/>
    <p:sldId xmlns:r="http://schemas.openxmlformats.org/officeDocument/2006/relationships" id="257" r:id="Rbd0dd18ce103449f"/>
    <p:sldId xmlns:r="http://schemas.openxmlformats.org/officeDocument/2006/relationships" id="258" r:id="Rdccf0edefcde4043"/>
    <p:sldId xmlns:r="http://schemas.openxmlformats.org/officeDocument/2006/relationships" id="259" r:id="R12c810cac0494c99"/>
    <p:sldId xmlns:r="http://schemas.openxmlformats.org/officeDocument/2006/relationships" id="260" r:id="Rba8f25fc5e564aa3"/>
    <p:sldId xmlns:r="http://schemas.openxmlformats.org/officeDocument/2006/relationships" id="261" r:id="R73bb111cafb044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08411c88304177" /><Relationship Type="http://schemas.openxmlformats.org/officeDocument/2006/relationships/slide" Target="/ppt/slides/slide1.xml" Id="R2a202286f3684f3d" /><Relationship Type="http://schemas.openxmlformats.org/officeDocument/2006/relationships/slide" Target="/ppt/slides/slide2.xml" Id="Rbd0dd18ce103449f" /><Relationship Type="http://schemas.openxmlformats.org/officeDocument/2006/relationships/slide" Target="/ppt/slides/slide3.xml" Id="Rdccf0edefcde4043" /><Relationship Type="http://schemas.openxmlformats.org/officeDocument/2006/relationships/slide" Target="/ppt/slides/slide4.xml" Id="R12c810cac0494c99" /><Relationship Type="http://schemas.openxmlformats.org/officeDocument/2006/relationships/slide" Target="/ppt/slides/slide5.xml" Id="Rba8f25fc5e564aa3" /><Relationship Type="http://schemas.openxmlformats.org/officeDocument/2006/relationships/slide" Target="/ppt/slides/slide6.xml" Id="R73bb111cafb044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c180b961e4b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6c65f939d40d6" /><Relationship Type="http://schemas.openxmlformats.org/officeDocument/2006/relationships/theme" Target="/ppt/slideMasters/theme/theme1.xml" Id="Red3751f8b8eb46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6c65f939d40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1c968d54b42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20ec3466242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3855d6cad46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af4b977f74e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0d47678b845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9397d59e648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Gauterødveien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994 613 413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