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6460fccc0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2af5d76d14ab9"/>
  </p:sldMasterIdLst>
  <p:sldIdLst>
    <p:sldId xmlns:r="http://schemas.openxmlformats.org/officeDocument/2006/relationships" id="256" r:id="R4625bd35deff4cf8"/>
    <p:sldId xmlns:r="http://schemas.openxmlformats.org/officeDocument/2006/relationships" id="257" r:id="R387850cf38934812"/>
    <p:sldId xmlns:r="http://schemas.openxmlformats.org/officeDocument/2006/relationships" id="258" r:id="R633523c6f03f486c"/>
    <p:sldId xmlns:r="http://schemas.openxmlformats.org/officeDocument/2006/relationships" id="259" r:id="Rd764327f1791494d"/>
    <p:sldId xmlns:r="http://schemas.openxmlformats.org/officeDocument/2006/relationships" id="260" r:id="Rab93dee4f89c40c5"/>
    <p:sldId xmlns:r="http://schemas.openxmlformats.org/officeDocument/2006/relationships" id="261" r:id="Rdd3269a0307a4655"/>
    <p:sldId xmlns:r="http://schemas.openxmlformats.org/officeDocument/2006/relationships" id="262" r:id="R33b3b9ff61c1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2af5d76d14ab9" /><Relationship Type="http://schemas.openxmlformats.org/officeDocument/2006/relationships/slide" Target="/ppt/slides/slide1.xml" Id="R4625bd35deff4cf8" /><Relationship Type="http://schemas.openxmlformats.org/officeDocument/2006/relationships/slide" Target="/ppt/slides/slide2.xml" Id="R387850cf38934812" /><Relationship Type="http://schemas.openxmlformats.org/officeDocument/2006/relationships/slide" Target="/ppt/slides/slide3.xml" Id="R633523c6f03f486c" /><Relationship Type="http://schemas.openxmlformats.org/officeDocument/2006/relationships/slide" Target="/ppt/slides/slide4.xml" Id="Rd764327f1791494d" /><Relationship Type="http://schemas.openxmlformats.org/officeDocument/2006/relationships/slide" Target="/ppt/slides/slide5.xml" Id="Rab93dee4f89c40c5" /><Relationship Type="http://schemas.openxmlformats.org/officeDocument/2006/relationships/slide" Target="/ppt/slides/slide6.xml" Id="Rdd3269a0307a4655" /><Relationship Type="http://schemas.openxmlformats.org/officeDocument/2006/relationships/slide" Target="/ppt/slides/slide7.xml" Id="R33b3b9ff61c1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37bc2eef9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e5db729bc4cee" /><Relationship Type="http://schemas.openxmlformats.org/officeDocument/2006/relationships/theme" Target="/ppt/slideMasters/theme/theme1.xml" Id="Rff5b12b9a1cb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e5db729bc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8d9fee899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92167d3a3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46468018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82b14bbf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71e471a1a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f7a439a6b48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20357afc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TOR 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LILLEBAKK TROND DØRUM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YTREDAL ARILD WULFF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