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81a702c198d44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eb41f15a54418b"/>
  </p:sldMasterIdLst>
  <p:sldIdLst>
    <p:sldId xmlns:r="http://schemas.openxmlformats.org/officeDocument/2006/relationships" id="256" r:id="Rc9e467b126ef4ac3"/>
    <p:sldId xmlns:r="http://schemas.openxmlformats.org/officeDocument/2006/relationships" id="257" r:id="R7201e155a1a34815"/>
    <p:sldId xmlns:r="http://schemas.openxmlformats.org/officeDocument/2006/relationships" id="258" r:id="R87af3714cd86412c"/>
    <p:sldId xmlns:r="http://schemas.openxmlformats.org/officeDocument/2006/relationships" id="259" r:id="Rf0e73ba27c3e4fe9"/>
    <p:sldId xmlns:r="http://schemas.openxmlformats.org/officeDocument/2006/relationships" id="260" r:id="R2a39bcb1718744ce"/>
    <p:sldId xmlns:r="http://schemas.openxmlformats.org/officeDocument/2006/relationships" id="261" r:id="R5a4c171f7b8141b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eb41f15a54418b" /><Relationship Type="http://schemas.openxmlformats.org/officeDocument/2006/relationships/slide" Target="/ppt/slides/slide1.xml" Id="Rc9e467b126ef4ac3" /><Relationship Type="http://schemas.openxmlformats.org/officeDocument/2006/relationships/slide" Target="/ppt/slides/slide2.xml" Id="R7201e155a1a34815" /><Relationship Type="http://schemas.openxmlformats.org/officeDocument/2006/relationships/slide" Target="/ppt/slides/slide3.xml" Id="R87af3714cd86412c" /><Relationship Type="http://schemas.openxmlformats.org/officeDocument/2006/relationships/slide" Target="/ppt/slides/slide4.xml" Id="Rf0e73ba27c3e4fe9" /><Relationship Type="http://schemas.openxmlformats.org/officeDocument/2006/relationships/slide" Target="/ppt/slides/slide5.xml" Id="R2a39bcb1718744ce" /><Relationship Type="http://schemas.openxmlformats.org/officeDocument/2006/relationships/slide" Target="/ppt/slides/slide6.xml" Id="R5a4c171f7b8141b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99439754bc4d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a312602ef4189" /><Relationship Type="http://schemas.openxmlformats.org/officeDocument/2006/relationships/theme" Target="/ppt/slideMasters/theme/theme1.xml" Id="R349f84c08b6343c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0a312602ef41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edf01ff5543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8105b113649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c96b036c94d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75a5622db843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fa8f0da069475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e16379acff4d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3660 Rjukan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994 625 039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APO HOLDING AS</a:t>
            </a:r>
          </a:p>
        </p:txBody>
      </p:sp>
    </p:spTree>
  </p:cSld>
  <p:clrMapOvr>
    <a:masterClrMapping xmlns:a="http://schemas.openxmlformats.org/drawingml/2006/main"/>
  </p:clrMapOvr>
</p:sld>
</file>