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bc00afa66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69d672a634437"/>
  </p:sldMasterIdLst>
  <p:sldIdLst>
    <p:sldId xmlns:r="http://schemas.openxmlformats.org/officeDocument/2006/relationships" id="256" r:id="R6f41bea7c4f4458b"/>
    <p:sldId xmlns:r="http://schemas.openxmlformats.org/officeDocument/2006/relationships" id="257" r:id="Ra8e1d736e62a491d"/>
    <p:sldId xmlns:r="http://schemas.openxmlformats.org/officeDocument/2006/relationships" id="258" r:id="R2d84ba6577314c39"/>
    <p:sldId xmlns:r="http://schemas.openxmlformats.org/officeDocument/2006/relationships" id="259" r:id="R8660b133275f4c13"/>
    <p:sldId xmlns:r="http://schemas.openxmlformats.org/officeDocument/2006/relationships" id="260" r:id="Rf00956797fcd4df5"/>
    <p:sldId xmlns:r="http://schemas.openxmlformats.org/officeDocument/2006/relationships" id="261" r:id="Re3698a9c7cbc4ffb"/>
    <p:sldId xmlns:r="http://schemas.openxmlformats.org/officeDocument/2006/relationships" id="262" r:id="Rce1cd62156bb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69d672a634437" /><Relationship Type="http://schemas.openxmlformats.org/officeDocument/2006/relationships/slide" Target="/ppt/slides/slide1.xml" Id="R6f41bea7c4f4458b" /><Relationship Type="http://schemas.openxmlformats.org/officeDocument/2006/relationships/slide" Target="/ppt/slides/slide2.xml" Id="Ra8e1d736e62a491d" /><Relationship Type="http://schemas.openxmlformats.org/officeDocument/2006/relationships/slide" Target="/ppt/slides/slide3.xml" Id="R2d84ba6577314c39" /><Relationship Type="http://schemas.openxmlformats.org/officeDocument/2006/relationships/slide" Target="/ppt/slides/slide4.xml" Id="R8660b133275f4c13" /><Relationship Type="http://schemas.openxmlformats.org/officeDocument/2006/relationships/slide" Target="/ppt/slides/slide5.xml" Id="Rf00956797fcd4df5" /><Relationship Type="http://schemas.openxmlformats.org/officeDocument/2006/relationships/slide" Target="/ppt/slides/slide6.xml" Id="Re3698a9c7cbc4ffb" /><Relationship Type="http://schemas.openxmlformats.org/officeDocument/2006/relationships/slide" Target="/ppt/slides/slide7.xml" Id="Rce1cd62156bb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297ef95df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d6a77b49347a0" /><Relationship Type="http://schemas.openxmlformats.org/officeDocument/2006/relationships/theme" Target="/ppt/slideMasters/theme/theme1.xml" Id="Read98bef2140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d6a77b493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d180178d7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d793c0bc0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b3b193e4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1f22b25b8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c1464d315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3faa94b8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714e43f2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211 160 031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219 757 178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221 997 517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ANNA PATRICIA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BJÖRN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EBBA MAJA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GUSTAV ANDRÉ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