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f46683722d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47b01ef1f1437b"/>
  </p:sldMasterIdLst>
  <p:sldIdLst>
    <p:sldId xmlns:r="http://schemas.openxmlformats.org/officeDocument/2006/relationships" id="256" r:id="R6374bbb077f34495"/>
    <p:sldId xmlns:r="http://schemas.openxmlformats.org/officeDocument/2006/relationships" id="257" r:id="R636ad1660f60463d"/>
    <p:sldId xmlns:r="http://schemas.openxmlformats.org/officeDocument/2006/relationships" id="258" r:id="Ra2f61a542f844cf9"/>
    <p:sldId xmlns:r="http://schemas.openxmlformats.org/officeDocument/2006/relationships" id="259" r:id="R30c5e8d61f2047cc"/>
    <p:sldId xmlns:r="http://schemas.openxmlformats.org/officeDocument/2006/relationships" id="260" r:id="R6f4c183b4223435d"/>
    <p:sldId xmlns:r="http://schemas.openxmlformats.org/officeDocument/2006/relationships" id="261" r:id="Ra9c832cedd77447e"/>
    <p:sldId xmlns:r="http://schemas.openxmlformats.org/officeDocument/2006/relationships" id="262" r:id="Re043645eb6264a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7b01ef1f1437b" /><Relationship Type="http://schemas.openxmlformats.org/officeDocument/2006/relationships/slide" Target="/ppt/slides/slide1.xml" Id="R6374bbb077f34495" /><Relationship Type="http://schemas.openxmlformats.org/officeDocument/2006/relationships/slide" Target="/ppt/slides/slide2.xml" Id="R636ad1660f60463d" /><Relationship Type="http://schemas.openxmlformats.org/officeDocument/2006/relationships/slide" Target="/ppt/slides/slide3.xml" Id="Ra2f61a542f844cf9" /><Relationship Type="http://schemas.openxmlformats.org/officeDocument/2006/relationships/slide" Target="/ppt/slides/slide4.xml" Id="R30c5e8d61f2047cc" /><Relationship Type="http://schemas.openxmlformats.org/officeDocument/2006/relationships/slide" Target="/ppt/slides/slide5.xml" Id="R6f4c183b4223435d" /><Relationship Type="http://schemas.openxmlformats.org/officeDocument/2006/relationships/slide" Target="/ppt/slides/slide6.xml" Id="Ra9c832cedd77447e" /><Relationship Type="http://schemas.openxmlformats.org/officeDocument/2006/relationships/slide" Target="/ppt/slides/slide7.xml" Id="Re043645eb6264a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ed0222b3249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ac4a9eff94ca3" /><Relationship Type="http://schemas.openxmlformats.org/officeDocument/2006/relationships/theme" Target="/ppt/slideMasters/theme/theme1.xml" Id="Rb12bfcba1382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dac4a9eff94c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d5cc2046d41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4add15c6d4d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46741a6c946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d2404aefe4e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43ffb44664a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da54bfc484b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455f857c646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PRØSCH &amp; TØSTIE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PRØSCH &amp; TØSTIE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PRØSCH &amp; TØSTIE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PRØSCH &amp; TØSTIE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PRØSCH &amp; TØSTIE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PRØSCH &amp; TØSTIE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3 089 089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9 505 993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9 751 486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PRØSCH &amp; TØSTIE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TØSTIE ERIK  –  88,2 %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TØSTIE ERIK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 INVESTMENTS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PRØSCH &amp; TØSTIE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994 627 821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PRØSCH &amp; TØSTIE AS</a:t>
            </a:r>
          </a:p>
        </p:txBody>
      </p:sp>
    </p:spTree>
  </p:cSld>
  <p:clrMapOvr>
    <a:masterClrMapping xmlns:a="http://schemas.openxmlformats.org/drawingml/2006/main"/>
  </p:clrMapOvr>
</p:sld>
</file>