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1c30500da043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b7c5f5d30c498b"/>
  </p:sldMasterIdLst>
  <p:sldIdLst>
    <p:sldId xmlns:r="http://schemas.openxmlformats.org/officeDocument/2006/relationships" id="256" r:id="R14346abce4e44a30"/>
    <p:sldId xmlns:r="http://schemas.openxmlformats.org/officeDocument/2006/relationships" id="257" r:id="R5a8208dfdc5e4e62"/>
    <p:sldId xmlns:r="http://schemas.openxmlformats.org/officeDocument/2006/relationships" id="258" r:id="Raa239923563a4e94"/>
    <p:sldId xmlns:r="http://schemas.openxmlformats.org/officeDocument/2006/relationships" id="259" r:id="R550f712d6dec401e"/>
    <p:sldId xmlns:r="http://schemas.openxmlformats.org/officeDocument/2006/relationships" id="260" r:id="Ra2f60fb812fe4bb6"/>
    <p:sldId xmlns:r="http://schemas.openxmlformats.org/officeDocument/2006/relationships" id="261" r:id="R5a89fdb6726048d2"/>
    <p:sldId xmlns:r="http://schemas.openxmlformats.org/officeDocument/2006/relationships" id="262" r:id="R42ed4b0a878746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b7c5f5d30c498b" /><Relationship Type="http://schemas.openxmlformats.org/officeDocument/2006/relationships/slide" Target="/ppt/slides/slide1.xml" Id="R14346abce4e44a30" /><Relationship Type="http://schemas.openxmlformats.org/officeDocument/2006/relationships/slide" Target="/ppt/slides/slide2.xml" Id="R5a8208dfdc5e4e62" /><Relationship Type="http://schemas.openxmlformats.org/officeDocument/2006/relationships/slide" Target="/ppt/slides/slide3.xml" Id="Raa239923563a4e94" /><Relationship Type="http://schemas.openxmlformats.org/officeDocument/2006/relationships/slide" Target="/ppt/slides/slide4.xml" Id="R550f712d6dec401e" /><Relationship Type="http://schemas.openxmlformats.org/officeDocument/2006/relationships/slide" Target="/ppt/slides/slide5.xml" Id="Ra2f60fb812fe4bb6" /><Relationship Type="http://schemas.openxmlformats.org/officeDocument/2006/relationships/slide" Target="/ppt/slides/slide6.xml" Id="R5a89fdb6726048d2" /><Relationship Type="http://schemas.openxmlformats.org/officeDocument/2006/relationships/slide" Target="/ppt/slides/slide7.xml" Id="R42ed4b0a878746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bd9822b4e44b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65e38a22224c86" /><Relationship Type="http://schemas.openxmlformats.org/officeDocument/2006/relationships/theme" Target="/ppt/slideMasters/theme/theme1.xml" Id="R0d98e9f950f946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65e38a22224c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f15b83ed441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169abe5cf42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06a8bd1d3e47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f62bdd9ba49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f8e75061745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662aa6d9b44f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b3c6bc15414fa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 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A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−1 640 521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−1 543 585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6 059 476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9 464 514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BÅRD ASLAKSSØN JENDAL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ASLAKSSØN JENDAL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 ASLAKSDATTER JENDAL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ASLAK ASLAKSEN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Dammanns vei 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aa@aaslaksen.no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994 628 569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 A HOLDING AS</a:t>
            </a:r>
          </a:p>
        </p:txBody>
      </p:sp>
    </p:spTree>
  </p:cSld>
  <p:clrMapOvr>
    <a:masterClrMapping xmlns:a="http://schemas.openxmlformats.org/drawingml/2006/main"/>
  </p:clrMapOvr>
</p:sld>
</file>