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dda781d69c48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8198f9384743ad"/>
  </p:sldMasterIdLst>
  <p:sldIdLst>
    <p:sldId xmlns:r="http://schemas.openxmlformats.org/officeDocument/2006/relationships" id="256" r:id="Ra991d76b7aeb41fd"/>
    <p:sldId xmlns:r="http://schemas.openxmlformats.org/officeDocument/2006/relationships" id="257" r:id="Rc315cf632bcd4437"/>
    <p:sldId xmlns:r="http://schemas.openxmlformats.org/officeDocument/2006/relationships" id="258" r:id="R69a3fbd082144187"/>
    <p:sldId xmlns:r="http://schemas.openxmlformats.org/officeDocument/2006/relationships" id="259" r:id="Reaeb0a72c1aa47b2"/>
    <p:sldId xmlns:r="http://schemas.openxmlformats.org/officeDocument/2006/relationships" id="260" r:id="R579ddffe87ed4ebf"/>
    <p:sldId xmlns:r="http://schemas.openxmlformats.org/officeDocument/2006/relationships" id="261" r:id="R66f6c61036514e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8198f9384743ad" /><Relationship Type="http://schemas.openxmlformats.org/officeDocument/2006/relationships/slide" Target="/ppt/slides/slide1.xml" Id="Ra991d76b7aeb41fd" /><Relationship Type="http://schemas.openxmlformats.org/officeDocument/2006/relationships/slide" Target="/ppt/slides/slide2.xml" Id="Rc315cf632bcd4437" /><Relationship Type="http://schemas.openxmlformats.org/officeDocument/2006/relationships/slide" Target="/ppt/slides/slide3.xml" Id="R69a3fbd082144187" /><Relationship Type="http://schemas.openxmlformats.org/officeDocument/2006/relationships/slide" Target="/ppt/slides/slide4.xml" Id="Reaeb0a72c1aa47b2" /><Relationship Type="http://schemas.openxmlformats.org/officeDocument/2006/relationships/slide" Target="/ppt/slides/slide5.xml" Id="R579ddffe87ed4ebf" /><Relationship Type="http://schemas.openxmlformats.org/officeDocument/2006/relationships/slide" Target="/ppt/slides/slide6.xml" Id="R66f6c61036514e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894dbba34b4f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fe942b5274555" /><Relationship Type="http://schemas.openxmlformats.org/officeDocument/2006/relationships/theme" Target="/ppt/slideMasters/theme/theme1.xml" Id="Ra03d950cdfec4d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0fe942b52745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5e6da9c5a4b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def00666d43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94780956e43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4bb313df344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a7413e7624f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0d6701c9348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D&amp;B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D&amp;B HOLDING AS ble etablert [år] og holder til i Ågotnes.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1 421 576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2 712 227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2 764 573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Naustvikvegen 23B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5363 Ågotnes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994 631 918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D&amp;B HOLDING AS</a:t>
            </a:r>
          </a:p>
        </p:txBody>
      </p:sp>
    </p:spTree>
  </p:cSld>
  <p:clrMapOvr>
    <a:masterClrMapping xmlns:a="http://schemas.openxmlformats.org/drawingml/2006/main"/>
  </p:clrMapOvr>
</p:sld>
</file>