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3c8dca3b1041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f808031e3e4ec8"/>
  </p:sldMasterIdLst>
  <p:sldIdLst>
    <p:sldId xmlns:r="http://schemas.openxmlformats.org/officeDocument/2006/relationships" id="256" r:id="R163e68a3d7564e8a"/>
    <p:sldId xmlns:r="http://schemas.openxmlformats.org/officeDocument/2006/relationships" id="257" r:id="Rab15b5575fba4e4f"/>
    <p:sldId xmlns:r="http://schemas.openxmlformats.org/officeDocument/2006/relationships" id="258" r:id="R387bad93344b486a"/>
    <p:sldId xmlns:r="http://schemas.openxmlformats.org/officeDocument/2006/relationships" id="259" r:id="Rbcd451881100464d"/>
    <p:sldId xmlns:r="http://schemas.openxmlformats.org/officeDocument/2006/relationships" id="260" r:id="R69bdaef0363b4ec7"/>
    <p:sldId xmlns:r="http://schemas.openxmlformats.org/officeDocument/2006/relationships" id="261" r:id="R2fe21a4d58d740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f808031e3e4ec8" /><Relationship Type="http://schemas.openxmlformats.org/officeDocument/2006/relationships/slide" Target="/ppt/slides/slide1.xml" Id="R163e68a3d7564e8a" /><Relationship Type="http://schemas.openxmlformats.org/officeDocument/2006/relationships/slide" Target="/ppt/slides/slide2.xml" Id="Rab15b5575fba4e4f" /><Relationship Type="http://schemas.openxmlformats.org/officeDocument/2006/relationships/slide" Target="/ppt/slides/slide3.xml" Id="R387bad93344b486a" /><Relationship Type="http://schemas.openxmlformats.org/officeDocument/2006/relationships/slide" Target="/ppt/slides/slide4.xml" Id="Rbcd451881100464d" /><Relationship Type="http://schemas.openxmlformats.org/officeDocument/2006/relationships/slide" Target="/ppt/slides/slide5.xml" Id="R69bdaef0363b4ec7" /><Relationship Type="http://schemas.openxmlformats.org/officeDocument/2006/relationships/slide" Target="/ppt/slides/slide6.xml" Id="R2fe21a4d58d740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d90b02229c4b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2d75d87a543ab" /><Relationship Type="http://schemas.openxmlformats.org/officeDocument/2006/relationships/theme" Target="/ppt/slideMasters/theme/theme1.xml" Id="R1ecbc230c0d841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a2d75d87a543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ddacc6e7b4c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24dd6261f45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ec794610a48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f8d6f6bc94c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5f885a93c40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40a02fb9648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TROND NYSÆTHER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TROND NYSÆTHER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TROND NYSÆTHER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TROND NYSÆTHER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TROND NYSÆTHER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TROND NYSÆTHER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7 417 481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5 870 094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5 869 948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3 634 427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4 406 631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TROND NYSÆTHER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Jernbanestasjonen, 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00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994 632 671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TROND NYSÆTHER</a:t>
            </a:r>
          </a:p>
        </p:txBody>
      </p:sp>
    </p:spTree>
  </p:cSld>
  <p:clrMapOvr>
    <a:masterClrMapping xmlns:a="http://schemas.openxmlformats.org/drawingml/2006/main"/>
  </p:clrMapOvr>
</p:sld>
</file>