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777e8227c44b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08fea23fd5480b"/>
  </p:sldMasterIdLst>
  <p:sldIdLst>
    <p:sldId xmlns:r="http://schemas.openxmlformats.org/officeDocument/2006/relationships" id="256" r:id="R621a211b298243db"/>
    <p:sldId xmlns:r="http://schemas.openxmlformats.org/officeDocument/2006/relationships" id="257" r:id="R407629587c6f4f72"/>
    <p:sldId xmlns:r="http://schemas.openxmlformats.org/officeDocument/2006/relationships" id="258" r:id="Rdfc4df1095244c00"/>
    <p:sldId xmlns:r="http://schemas.openxmlformats.org/officeDocument/2006/relationships" id="259" r:id="R993eda730be147db"/>
    <p:sldId xmlns:r="http://schemas.openxmlformats.org/officeDocument/2006/relationships" id="260" r:id="R76492358425c41aa"/>
    <p:sldId xmlns:r="http://schemas.openxmlformats.org/officeDocument/2006/relationships" id="261" r:id="Rfae1cb90bc5449a4"/>
    <p:sldId xmlns:r="http://schemas.openxmlformats.org/officeDocument/2006/relationships" id="262" r:id="R426ce2b5c80c49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08fea23fd5480b" /><Relationship Type="http://schemas.openxmlformats.org/officeDocument/2006/relationships/slide" Target="/ppt/slides/slide1.xml" Id="R621a211b298243db" /><Relationship Type="http://schemas.openxmlformats.org/officeDocument/2006/relationships/slide" Target="/ppt/slides/slide2.xml" Id="R407629587c6f4f72" /><Relationship Type="http://schemas.openxmlformats.org/officeDocument/2006/relationships/slide" Target="/ppt/slides/slide3.xml" Id="Rdfc4df1095244c00" /><Relationship Type="http://schemas.openxmlformats.org/officeDocument/2006/relationships/slide" Target="/ppt/slides/slide4.xml" Id="R993eda730be147db" /><Relationship Type="http://schemas.openxmlformats.org/officeDocument/2006/relationships/slide" Target="/ppt/slides/slide5.xml" Id="R76492358425c41aa" /><Relationship Type="http://schemas.openxmlformats.org/officeDocument/2006/relationships/slide" Target="/ppt/slides/slide6.xml" Id="Rfae1cb90bc5449a4" /><Relationship Type="http://schemas.openxmlformats.org/officeDocument/2006/relationships/slide" Target="/ppt/slides/slide7.xml" Id="R426ce2b5c80c49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428b91261c4e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db8447c3f4e4e" /><Relationship Type="http://schemas.openxmlformats.org/officeDocument/2006/relationships/theme" Target="/ppt/slideMasters/theme/theme1.xml" Id="R40fb2b72feea47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adb8447c3f4e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5a97c44234f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2885647f14e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5554f8c3147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937ac454247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036d4253843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34a13d59b4f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626d55e4445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ATG INDUSTRIER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ATG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ATG INDUSTRIER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ATG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ATG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ATG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22 910 641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26 125 594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26 133 931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ATG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TEIGEN GREGERSEN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ATG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Gregersen, Kyrres vei 30B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994 633 295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ATG INDUSTRIER AS</a:t>
            </a:r>
          </a:p>
        </p:txBody>
      </p:sp>
    </p:spTree>
  </p:cSld>
  <p:clrMapOvr>
    <a:masterClrMapping xmlns:a="http://schemas.openxmlformats.org/drawingml/2006/main"/>
  </p:clrMapOvr>
</p:sld>
</file>