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fb162ed9f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190fa8ac4429e"/>
  </p:sldMasterIdLst>
  <p:sldIdLst>
    <p:sldId xmlns:r="http://schemas.openxmlformats.org/officeDocument/2006/relationships" id="256" r:id="Rb0eb4e77c7864d77"/>
    <p:sldId xmlns:r="http://schemas.openxmlformats.org/officeDocument/2006/relationships" id="257" r:id="R6b03ed2ffa8943a8"/>
    <p:sldId xmlns:r="http://schemas.openxmlformats.org/officeDocument/2006/relationships" id="258" r:id="R6c713e02dc2744f8"/>
    <p:sldId xmlns:r="http://schemas.openxmlformats.org/officeDocument/2006/relationships" id="259" r:id="Ra7764fb6c65a4fa1"/>
    <p:sldId xmlns:r="http://schemas.openxmlformats.org/officeDocument/2006/relationships" id="260" r:id="Rdb4694ba9f82403a"/>
    <p:sldId xmlns:r="http://schemas.openxmlformats.org/officeDocument/2006/relationships" id="261" r:id="Rbff21ded5a9a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190fa8ac4429e" /><Relationship Type="http://schemas.openxmlformats.org/officeDocument/2006/relationships/slide" Target="/ppt/slides/slide1.xml" Id="Rb0eb4e77c7864d77" /><Relationship Type="http://schemas.openxmlformats.org/officeDocument/2006/relationships/slide" Target="/ppt/slides/slide2.xml" Id="R6b03ed2ffa8943a8" /><Relationship Type="http://schemas.openxmlformats.org/officeDocument/2006/relationships/slide" Target="/ppt/slides/slide3.xml" Id="R6c713e02dc2744f8" /><Relationship Type="http://schemas.openxmlformats.org/officeDocument/2006/relationships/slide" Target="/ppt/slides/slide4.xml" Id="Ra7764fb6c65a4fa1" /><Relationship Type="http://schemas.openxmlformats.org/officeDocument/2006/relationships/slide" Target="/ppt/slides/slide5.xml" Id="Rdb4694ba9f82403a" /><Relationship Type="http://schemas.openxmlformats.org/officeDocument/2006/relationships/slide" Target="/ppt/slides/slide6.xml" Id="Rbff21ded5a9a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df23aea9b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cb10195e24afb" /><Relationship Type="http://schemas.openxmlformats.org/officeDocument/2006/relationships/theme" Target="/ppt/slideMasters/theme/theme1.xml" Id="Rf0abd94245a8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cb10195e2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a2cdaa10e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e39236660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67a75df404a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f85db71b6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11281ecff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3b2455a8c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TEAM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TEAM LTD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1 564 439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994 664 018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