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54da409cf645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65fcc2476e426d"/>
  </p:sldMasterIdLst>
  <p:sldIdLst>
    <p:sldId xmlns:r="http://schemas.openxmlformats.org/officeDocument/2006/relationships" id="256" r:id="Rfcc46c4c8c5244fa"/>
    <p:sldId xmlns:r="http://schemas.openxmlformats.org/officeDocument/2006/relationships" id="257" r:id="R18d3cf7ca3294c11"/>
    <p:sldId xmlns:r="http://schemas.openxmlformats.org/officeDocument/2006/relationships" id="258" r:id="R42e96e073d78402e"/>
    <p:sldId xmlns:r="http://schemas.openxmlformats.org/officeDocument/2006/relationships" id="259" r:id="R7b54e889fefb41a1"/>
    <p:sldId xmlns:r="http://schemas.openxmlformats.org/officeDocument/2006/relationships" id="260" r:id="R03501561fa5f49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65fcc2476e426d" /><Relationship Type="http://schemas.openxmlformats.org/officeDocument/2006/relationships/slide" Target="/ppt/slides/slide1.xml" Id="Rfcc46c4c8c5244fa" /><Relationship Type="http://schemas.openxmlformats.org/officeDocument/2006/relationships/slide" Target="/ppt/slides/slide2.xml" Id="R18d3cf7ca3294c11" /><Relationship Type="http://schemas.openxmlformats.org/officeDocument/2006/relationships/slide" Target="/ppt/slides/slide3.xml" Id="R42e96e073d78402e" /><Relationship Type="http://schemas.openxmlformats.org/officeDocument/2006/relationships/slide" Target="/ppt/slides/slide4.xml" Id="R7b54e889fefb41a1" /><Relationship Type="http://schemas.openxmlformats.org/officeDocument/2006/relationships/slide" Target="/ppt/slides/slide5.xml" Id="R03501561fa5f49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eb0293b4ac4b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75efe5ab14097" /><Relationship Type="http://schemas.openxmlformats.org/officeDocument/2006/relationships/theme" Target="/ppt/slideMasters/theme/theme1.xml" Id="R2e06a54022dd47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475efe5ab140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d490cfa5f45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e08ffa3d64d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421afdf3e4d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8ef50f1b845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3e4c2944147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BERGJA INVEST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BERGJA INVEST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BERGJA INVEST DA ble etablert [år] og holder til i Blaker.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BERGJA INVEST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BERGJA INVEST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BERGJA INVEST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Vigernesveien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1925 Blaker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994 664 042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BERGJA INVEST DA</a:t>
            </a:r>
          </a:p>
        </p:txBody>
      </p:sp>
    </p:spTree>
  </p:cSld>
  <p:clrMapOvr>
    <a:masterClrMapping xmlns:a="http://schemas.openxmlformats.org/drawingml/2006/main"/>
  </p:clrMapOvr>
</p:sld>
</file>