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17ff874c0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399ca440b44ad"/>
  </p:sldMasterIdLst>
  <p:sldIdLst>
    <p:sldId xmlns:r="http://schemas.openxmlformats.org/officeDocument/2006/relationships" id="256" r:id="R631d7fd81c6e4cca"/>
    <p:sldId xmlns:r="http://schemas.openxmlformats.org/officeDocument/2006/relationships" id="257" r:id="R595c1f7f0d9b4edc"/>
    <p:sldId xmlns:r="http://schemas.openxmlformats.org/officeDocument/2006/relationships" id="258" r:id="Rd43e05e93af04a6f"/>
    <p:sldId xmlns:r="http://schemas.openxmlformats.org/officeDocument/2006/relationships" id="259" r:id="Rde7d8ef3984a4f62"/>
    <p:sldId xmlns:r="http://schemas.openxmlformats.org/officeDocument/2006/relationships" id="260" r:id="Rb3b7e3e871864f95"/>
    <p:sldId xmlns:r="http://schemas.openxmlformats.org/officeDocument/2006/relationships" id="261" r:id="Re552a077fbe94235"/>
    <p:sldId xmlns:r="http://schemas.openxmlformats.org/officeDocument/2006/relationships" id="262" r:id="Re69836731731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399ca440b44ad" /><Relationship Type="http://schemas.openxmlformats.org/officeDocument/2006/relationships/slide" Target="/ppt/slides/slide1.xml" Id="R631d7fd81c6e4cca" /><Relationship Type="http://schemas.openxmlformats.org/officeDocument/2006/relationships/slide" Target="/ppt/slides/slide2.xml" Id="R595c1f7f0d9b4edc" /><Relationship Type="http://schemas.openxmlformats.org/officeDocument/2006/relationships/slide" Target="/ppt/slides/slide3.xml" Id="Rd43e05e93af04a6f" /><Relationship Type="http://schemas.openxmlformats.org/officeDocument/2006/relationships/slide" Target="/ppt/slides/slide4.xml" Id="Rde7d8ef3984a4f62" /><Relationship Type="http://schemas.openxmlformats.org/officeDocument/2006/relationships/slide" Target="/ppt/slides/slide5.xml" Id="Rb3b7e3e871864f95" /><Relationship Type="http://schemas.openxmlformats.org/officeDocument/2006/relationships/slide" Target="/ppt/slides/slide6.xml" Id="Re552a077fbe94235" /><Relationship Type="http://schemas.openxmlformats.org/officeDocument/2006/relationships/slide" Target="/ppt/slides/slide7.xml" Id="Re69836731731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15808b33d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a477a57e4426" /><Relationship Type="http://schemas.openxmlformats.org/officeDocument/2006/relationships/theme" Target="/ppt/slideMasters/theme/theme1.xml" Id="Rb7d4813fcf0e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9a477a57e44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5c4d5dd45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a76004299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86e06e9db4a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3ae1b3c40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9d6182345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081f8e464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54896ae41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994 671 510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