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2194de305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17805bfa142d7"/>
  </p:sldMasterIdLst>
  <p:sldIdLst>
    <p:sldId xmlns:r="http://schemas.openxmlformats.org/officeDocument/2006/relationships" id="256" r:id="Radfd5232f5344f70"/>
    <p:sldId xmlns:r="http://schemas.openxmlformats.org/officeDocument/2006/relationships" id="257" r:id="Re65bcb25e3bb4418"/>
    <p:sldId xmlns:r="http://schemas.openxmlformats.org/officeDocument/2006/relationships" id="258" r:id="Rc6db7d31743c4e81"/>
    <p:sldId xmlns:r="http://schemas.openxmlformats.org/officeDocument/2006/relationships" id="259" r:id="Redd3680a9d82450f"/>
    <p:sldId xmlns:r="http://schemas.openxmlformats.org/officeDocument/2006/relationships" id="260" r:id="R650e4736d23b4730"/>
    <p:sldId xmlns:r="http://schemas.openxmlformats.org/officeDocument/2006/relationships" id="261" r:id="R136c2e9665624ebd"/>
    <p:sldId xmlns:r="http://schemas.openxmlformats.org/officeDocument/2006/relationships" id="262" r:id="R048d77c23ce9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17805bfa142d7" /><Relationship Type="http://schemas.openxmlformats.org/officeDocument/2006/relationships/slide" Target="/ppt/slides/slide1.xml" Id="Radfd5232f5344f70" /><Relationship Type="http://schemas.openxmlformats.org/officeDocument/2006/relationships/slide" Target="/ppt/slides/slide2.xml" Id="Re65bcb25e3bb4418" /><Relationship Type="http://schemas.openxmlformats.org/officeDocument/2006/relationships/slide" Target="/ppt/slides/slide3.xml" Id="Rc6db7d31743c4e81" /><Relationship Type="http://schemas.openxmlformats.org/officeDocument/2006/relationships/slide" Target="/ppt/slides/slide4.xml" Id="Redd3680a9d82450f" /><Relationship Type="http://schemas.openxmlformats.org/officeDocument/2006/relationships/slide" Target="/ppt/slides/slide5.xml" Id="R650e4736d23b4730" /><Relationship Type="http://schemas.openxmlformats.org/officeDocument/2006/relationships/slide" Target="/ppt/slides/slide6.xml" Id="R136c2e9665624ebd" /><Relationship Type="http://schemas.openxmlformats.org/officeDocument/2006/relationships/slide" Target="/ppt/slides/slide7.xml" Id="R048d77c23ce9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93ef2145d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6f98a79d41ff" /><Relationship Type="http://schemas.openxmlformats.org/officeDocument/2006/relationships/theme" Target="/ppt/slideMasters/theme/theme1.xml" Id="R626414499c70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e6f98a79d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d60dc36c1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ae841b29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c9cfb1498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6b9222ce5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0bda9ecf5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c147e3dd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2eebc1a5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HALLUCA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HALLUCA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HALLUCA AS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HALLUCA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HALLUCA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HALLUCA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−1 846 693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HALLUCA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LUCA WESTERLUND BRUVOLD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HALLUCA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994 685 600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HALLUCA AS</a:t>
            </a:r>
          </a:p>
        </p:txBody>
      </p:sp>
    </p:spTree>
  </p:cSld>
  <p:clrMapOvr>
    <a:masterClrMapping xmlns:a="http://schemas.openxmlformats.org/drawingml/2006/main"/>
  </p:clrMapOvr>
</p:sld>
</file>