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0c3ee4aeec48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8f66b3cd6a4887"/>
  </p:sldMasterIdLst>
  <p:sldIdLst>
    <p:sldId xmlns:r="http://schemas.openxmlformats.org/officeDocument/2006/relationships" id="256" r:id="R3e77320d2d96482d"/>
    <p:sldId xmlns:r="http://schemas.openxmlformats.org/officeDocument/2006/relationships" id="257" r:id="Re2bc8a12c6904c84"/>
    <p:sldId xmlns:r="http://schemas.openxmlformats.org/officeDocument/2006/relationships" id="258" r:id="Ra8caa9b36f884ae4"/>
    <p:sldId xmlns:r="http://schemas.openxmlformats.org/officeDocument/2006/relationships" id="259" r:id="R103bf3f0295d458d"/>
    <p:sldId xmlns:r="http://schemas.openxmlformats.org/officeDocument/2006/relationships" id="260" r:id="R30fe074de04d41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8f66b3cd6a4887" /><Relationship Type="http://schemas.openxmlformats.org/officeDocument/2006/relationships/slide" Target="/ppt/slides/slide1.xml" Id="R3e77320d2d96482d" /><Relationship Type="http://schemas.openxmlformats.org/officeDocument/2006/relationships/slide" Target="/ppt/slides/slide2.xml" Id="Re2bc8a12c6904c84" /><Relationship Type="http://schemas.openxmlformats.org/officeDocument/2006/relationships/slide" Target="/ppt/slides/slide3.xml" Id="Ra8caa9b36f884ae4" /><Relationship Type="http://schemas.openxmlformats.org/officeDocument/2006/relationships/slide" Target="/ppt/slides/slide4.xml" Id="R103bf3f0295d458d" /><Relationship Type="http://schemas.openxmlformats.org/officeDocument/2006/relationships/slide" Target="/ppt/slides/slide5.xml" Id="R30fe074de04d41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0f496e169d41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6e303ad7f4cea" /><Relationship Type="http://schemas.openxmlformats.org/officeDocument/2006/relationships/theme" Target="/ppt/slideMasters/theme/theme1.xml" Id="R9488a7a88cc646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e6e303ad7f4c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0d3286e2e43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a05720a7d42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727283af948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6086563654b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b7a9870484a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994 690 949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HF BYGG AS</a:t>
            </a:r>
          </a:p>
        </p:txBody>
      </p:sp>
    </p:spTree>
  </p:cSld>
  <p:clrMapOvr>
    <a:masterClrMapping xmlns:a="http://schemas.openxmlformats.org/drawingml/2006/main"/>
  </p:clrMapOvr>
</p:sld>
</file>