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de868cb38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00d60a05746e1"/>
  </p:sldMasterIdLst>
  <p:sldIdLst>
    <p:sldId xmlns:r="http://schemas.openxmlformats.org/officeDocument/2006/relationships" id="256" r:id="Rf301ca34d23140b0"/>
    <p:sldId xmlns:r="http://schemas.openxmlformats.org/officeDocument/2006/relationships" id="257" r:id="R68ef0dde83d54af4"/>
    <p:sldId xmlns:r="http://schemas.openxmlformats.org/officeDocument/2006/relationships" id="258" r:id="R192c9253e24f4ce3"/>
    <p:sldId xmlns:r="http://schemas.openxmlformats.org/officeDocument/2006/relationships" id="259" r:id="R6f616c2777964587"/>
    <p:sldId xmlns:r="http://schemas.openxmlformats.org/officeDocument/2006/relationships" id="260" r:id="Rd5ef078ad3184f3a"/>
    <p:sldId xmlns:r="http://schemas.openxmlformats.org/officeDocument/2006/relationships" id="261" r:id="Rf9075f743ed2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00d60a05746e1" /><Relationship Type="http://schemas.openxmlformats.org/officeDocument/2006/relationships/slide" Target="/ppt/slides/slide1.xml" Id="Rf301ca34d23140b0" /><Relationship Type="http://schemas.openxmlformats.org/officeDocument/2006/relationships/slide" Target="/ppt/slides/slide2.xml" Id="R68ef0dde83d54af4" /><Relationship Type="http://schemas.openxmlformats.org/officeDocument/2006/relationships/slide" Target="/ppt/slides/slide3.xml" Id="R192c9253e24f4ce3" /><Relationship Type="http://schemas.openxmlformats.org/officeDocument/2006/relationships/slide" Target="/ppt/slides/slide4.xml" Id="R6f616c2777964587" /><Relationship Type="http://schemas.openxmlformats.org/officeDocument/2006/relationships/slide" Target="/ppt/slides/slide5.xml" Id="Rd5ef078ad3184f3a" /><Relationship Type="http://schemas.openxmlformats.org/officeDocument/2006/relationships/slide" Target="/ppt/slides/slide6.xml" Id="Rf9075f743ed2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1bb178f6a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f66becf934cd8" /><Relationship Type="http://schemas.openxmlformats.org/officeDocument/2006/relationships/theme" Target="/ppt/slideMasters/theme/theme1.xml" Id="R8d598d0e7d71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f66becf934c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3f76554d9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7a6a08a48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eb49bc5f9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e2ef07c4940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a26dceb36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da90b3c7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PHØNIKS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Marumsrudgrenda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994 697 323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