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3a29f866f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5a352569e48d1"/>
  </p:sldMasterIdLst>
  <p:sldIdLst>
    <p:sldId xmlns:r="http://schemas.openxmlformats.org/officeDocument/2006/relationships" id="256" r:id="R28d7465753b44e71"/>
    <p:sldId xmlns:r="http://schemas.openxmlformats.org/officeDocument/2006/relationships" id="257" r:id="R5e2054ecbaee473b"/>
    <p:sldId xmlns:r="http://schemas.openxmlformats.org/officeDocument/2006/relationships" id="258" r:id="R5f004c349f0f4057"/>
    <p:sldId xmlns:r="http://schemas.openxmlformats.org/officeDocument/2006/relationships" id="259" r:id="R2c6490c53d524f72"/>
    <p:sldId xmlns:r="http://schemas.openxmlformats.org/officeDocument/2006/relationships" id="260" r:id="R0129540203574437"/>
    <p:sldId xmlns:r="http://schemas.openxmlformats.org/officeDocument/2006/relationships" id="261" r:id="Rc7a23798679c471c"/>
    <p:sldId xmlns:r="http://schemas.openxmlformats.org/officeDocument/2006/relationships" id="262" r:id="R88313e3ce413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5a352569e48d1" /><Relationship Type="http://schemas.openxmlformats.org/officeDocument/2006/relationships/slide" Target="/ppt/slides/slide1.xml" Id="R28d7465753b44e71" /><Relationship Type="http://schemas.openxmlformats.org/officeDocument/2006/relationships/slide" Target="/ppt/slides/slide2.xml" Id="R5e2054ecbaee473b" /><Relationship Type="http://schemas.openxmlformats.org/officeDocument/2006/relationships/slide" Target="/ppt/slides/slide3.xml" Id="R5f004c349f0f4057" /><Relationship Type="http://schemas.openxmlformats.org/officeDocument/2006/relationships/slide" Target="/ppt/slides/slide4.xml" Id="R2c6490c53d524f72" /><Relationship Type="http://schemas.openxmlformats.org/officeDocument/2006/relationships/slide" Target="/ppt/slides/slide5.xml" Id="R0129540203574437" /><Relationship Type="http://schemas.openxmlformats.org/officeDocument/2006/relationships/slide" Target="/ppt/slides/slide6.xml" Id="Rc7a23798679c471c" /><Relationship Type="http://schemas.openxmlformats.org/officeDocument/2006/relationships/slide" Target="/ppt/slides/slide7.xml" Id="R88313e3ce413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ef2c9dc9c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856015ad4829" /><Relationship Type="http://schemas.openxmlformats.org/officeDocument/2006/relationships/theme" Target="/ppt/slideMasters/theme/theme1.xml" Id="Rb378ef308269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a856015ad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2a36a4c7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9534aa45a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d87ad983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cb7705fae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c9025d01a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54df190fb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4aa56634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212 310 619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RONGSJORD BERIT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JONAS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KARI RONGSJORD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WIIL RONGSJORD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