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3a9bff281d442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8c20dda307412b"/>
  </p:sldMasterIdLst>
  <p:sldIdLst>
    <p:sldId xmlns:r="http://schemas.openxmlformats.org/officeDocument/2006/relationships" id="256" r:id="R61b0ef14a87344a7"/>
    <p:sldId xmlns:r="http://schemas.openxmlformats.org/officeDocument/2006/relationships" id="257" r:id="R7482e5d2f83c4c89"/>
    <p:sldId xmlns:r="http://schemas.openxmlformats.org/officeDocument/2006/relationships" id="258" r:id="R2b17819b7f2847bb"/>
    <p:sldId xmlns:r="http://schemas.openxmlformats.org/officeDocument/2006/relationships" id="259" r:id="R19ec988c27be467d"/>
    <p:sldId xmlns:r="http://schemas.openxmlformats.org/officeDocument/2006/relationships" id="260" r:id="R072c7f30bb2841c1"/>
    <p:sldId xmlns:r="http://schemas.openxmlformats.org/officeDocument/2006/relationships" id="261" r:id="R77aecdc00ca64897"/>
    <p:sldId xmlns:r="http://schemas.openxmlformats.org/officeDocument/2006/relationships" id="262" r:id="R1a380eed911748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8c20dda307412b" /><Relationship Type="http://schemas.openxmlformats.org/officeDocument/2006/relationships/slide" Target="/ppt/slides/slide1.xml" Id="R61b0ef14a87344a7" /><Relationship Type="http://schemas.openxmlformats.org/officeDocument/2006/relationships/slide" Target="/ppt/slides/slide2.xml" Id="R7482e5d2f83c4c89" /><Relationship Type="http://schemas.openxmlformats.org/officeDocument/2006/relationships/slide" Target="/ppt/slides/slide3.xml" Id="R2b17819b7f2847bb" /><Relationship Type="http://schemas.openxmlformats.org/officeDocument/2006/relationships/slide" Target="/ppt/slides/slide4.xml" Id="R19ec988c27be467d" /><Relationship Type="http://schemas.openxmlformats.org/officeDocument/2006/relationships/slide" Target="/ppt/slides/slide5.xml" Id="R072c7f30bb2841c1" /><Relationship Type="http://schemas.openxmlformats.org/officeDocument/2006/relationships/slide" Target="/ppt/slides/slide6.xml" Id="R77aecdc00ca64897" /><Relationship Type="http://schemas.openxmlformats.org/officeDocument/2006/relationships/slide" Target="/ppt/slides/slide7.xml" Id="R1a380eed911748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48c3de8b274a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106f585b684836" /><Relationship Type="http://schemas.openxmlformats.org/officeDocument/2006/relationships/theme" Target="/ppt/slideMasters/theme/theme1.xml" Id="R991e54a6ef0d44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106f585b6848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22bf7652ef40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64aecab37046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f5d446b7440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465c9e6ea643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835d17d7f46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8228721f9644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1caa9e6a848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BEDRIFTSBØRSEN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BEDRIFTSBØRSEN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5 828 685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412 075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400 858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1 933 299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3 253 540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PAM CAPITAL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BEDRIFTSBØRSEN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Beddingen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61 21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post@bedriftsborsen.no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www.bedriftsbørsen.no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994 697 447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BEDRIFTSBØRSEN AS</a:t>
            </a:r>
          </a:p>
        </p:txBody>
      </p:sp>
    </p:spTree>
  </p:cSld>
  <p:clrMapOvr>
    <a:masterClrMapping xmlns:a="http://schemas.openxmlformats.org/drawingml/2006/main"/>
  </p:clrMapOvr>
</p:sld>
</file>