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b37c0dab1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e1d329c9645da"/>
  </p:sldMasterIdLst>
  <p:sldIdLst>
    <p:sldId xmlns:r="http://schemas.openxmlformats.org/officeDocument/2006/relationships" id="256" r:id="Rd412137df2494815"/>
    <p:sldId xmlns:r="http://schemas.openxmlformats.org/officeDocument/2006/relationships" id="257" r:id="R29c2bf880ca9423e"/>
    <p:sldId xmlns:r="http://schemas.openxmlformats.org/officeDocument/2006/relationships" id="258" r:id="R57e594b918dc427a"/>
    <p:sldId xmlns:r="http://schemas.openxmlformats.org/officeDocument/2006/relationships" id="259" r:id="R355bc60801f64007"/>
    <p:sldId xmlns:r="http://schemas.openxmlformats.org/officeDocument/2006/relationships" id="260" r:id="Rd44690bcfba24136"/>
    <p:sldId xmlns:r="http://schemas.openxmlformats.org/officeDocument/2006/relationships" id="261" r:id="R8bee428fd5754aef"/>
    <p:sldId xmlns:r="http://schemas.openxmlformats.org/officeDocument/2006/relationships" id="262" r:id="R1aa299931c4a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e1d329c9645da" /><Relationship Type="http://schemas.openxmlformats.org/officeDocument/2006/relationships/slide" Target="/ppt/slides/slide1.xml" Id="Rd412137df2494815" /><Relationship Type="http://schemas.openxmlformats.org/officeDocument/2006/relationships/slide" Target="/ppt/slides/slide2.xml" Id="R29c2bf880ca9423e" /><Relationship Type="http://schemas.openxmlformats.org/officeDocument/2006/relationships/slide" Target="/ppt/slides/slide3.xml" Id="R57e594b918dc427a" /><Relationship Type="http://schemas.openxmlformats.org/officeDocument/2006/relationships/slide" Target="/ppt/slides/slide4.xml" Id="R355bc60801f64007" /><Relationship Type="http://schemas.openxmlformats.org/officeDocument/2006/relationships/slide" Target="/ppt/slides/slide5.xml" Id="Rd44690bcfba24136" /><Relationship Type="http://schemas.openxmlformats.org/officeDocument/2006/relationships/slide" Target="/ppt/slides/slide6.xml" Id="R8bee428fd5754aef" /><Relationship Type="http://schemas.openxmlformats.org/officeDocument/2006/relationships/slide" Target="/ppt/slides/slide7.xml" Id="R1aa299931c4a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be84cc4f2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0a65e40048da" /><Relationship Type="http://schemas.openxmlformats.org/officeDocument/2006/relationships/theme" Target="/ppt/slideMasters/theme/theme1.xml" Id="Re1b8b9bdee71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b0a65e400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b35855e43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9e77ee32d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7dc30dd7b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b59e3f3c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d9f83b80c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c890bf6c8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82aa62836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