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00b113188b41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ae5f849cab4916"/>
  </p:sldMasterIdLst>
  <p:sldIdLst>
    <p:sldId xmlns:r="http://schemas.openxmlformats.org/officeDocument/2006/relationships" id="256" r:id="Rc7488d074abf441e"/>
    <p:sldId xmlns:r="http://schemas.openxmlformats.org/officeDocument/2006/relationships" id="257" r:id="R8b25cd53d1d74886"/>
    <p:sldId xmlns:r="http://schemas.openxmlformats.org/officeDocument/2006/relationships" id="258" r:id="Ree693155a6704b01"/>
    <p:sldId xmlns:r="http://schemas.openxmlformats.org/officeDocument/2006/relationships" id="259" r:id="Rbfbc23cd3f0f44f9"/>
    <p:sldId xmlns:r="http://schemas.openxmlformats.org/officeDocument/2006/relationships" id="260" r:id="R64dfc85f1885487b"/>
    <p:sldId xmlns:r="http://schemas.openxmlformats.org/officeDocument/2006/relationships" id="261" r:id="R5505a88d6dff46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e5f849cab4916" /><Relationship Type="http://schemas.openxmlformats.org/officeDocument/2006/relationships/slide" Target="/ppt/slides/slide1.xml" Id="Rc7488d074abf441e" /><Relationship Type="http://schemas.openxmlformats.org/officeDocument/2006/relationships/slide" Target="/ppt/slides/slide2.xml" Id="R8b25cd53d1d74886" /><Relationship Type="http://schemas.openxmlformats.org/officeDocument/2006/relationships/slide" Target="/ppt/slides/slide3.xml" Id="Ree693155a6704b01" /><Relationship Type="http://schemas.openxmlformats.org/officeDocument/2006/relationships/slide" Target="/ppt/slides/slide4.xml" Id="Rbfbc23cd3f0f44f9" /><Relationship Type="http://schemas.openxmlformats.org/officeDocument/2006/relationships/slide" Target="/ppt/slides/slide5.xml" Id="R64dfc85f1885487b" /><Relationship Type="http://schemas.openxmlformats.org/officeDocument/2006/relationships/slide" Target="/ppt/slides/slide6.xml" Id="R5505a88d6dff46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980b5390048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2ddfc8924478a" /><Relationship Type="http://schemas.openxmlformats.org/officeDocument/2006/relationships/theme" Target="/ppt/slideMasters/theme/theme1.xml" Id="R3e35a46fb57f42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12ddfc892447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bdcda123743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1a63d519b4b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7737b731843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e3f1459e248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9f4f919cd44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c506847a448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994 700 111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AGF AS</a:t>
            </a:r>
          </a:p>
        </p:txBody>
      </p:sp>
    </p:spTree>
  </p:cSld>
  <p:clrMapOvr>
    <a:masterClrMapping xmlns:a="http://schemas.openxmlformats.org/drawingml/2006/main"/>
  </p:clrMapOvr>
</p:sld>
</file>