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043167992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fede82c0a4397"/>
  </p:sldMasterIdLst>
  <p:sldIdLst>
    <p:sldId xmlns:r="http://schemas.openxmlformats.org/officeDocument/2006/relationships" id="256" r:id="Rb5273233e79447d1"/>
    <p:sldId xmlns:r="http://schemas.openxmlformats.org/officeDocument/2006/relationships" id="257" r:id="R5dc45fee703d4d65"/>
    <p:sldId xmlns:r="http://schemas.openxmlformats.org/officeDocument/2006/relationships" id="258" r:id="Rec96879637584115"/>
    <p:sldId xmlns:r="http://schemas.openxmlformats.org/officeDocument/2006/relationships" id="259" r:id="R8ed5b3c33e244c65"/>
    <p:sldId xmlns:r="http://schemas.openxmlformats.org/officeDocument/2006/relationships" id="260" r:id="Rbf587ea8a456464b"/>
    <p:sldId xmlns:r="http://schemas.openxmlformats.org/officeDocument/2006/relationships" id="261" r:id="R08d088952c494b0b"/>
    <p:sldId xmlns:r="http://schemas.openxmlformats.org/officeDocument/2006/relationships" id="262" r:id="R8e119293b2f2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fede82c0a4397" /><Relationship Type="http://schemas.openxmlformats.org/officeDocument/2006/relationships/slide" Target="/ppt/slides/slide1.xml" Id="Rb5273233e79447d1" /><Relationship Type="http://schemas.openxmlformats.org/officeDocument/2006/relationships/slide" Target="/ppt/slides/slide2.xml" Id="R5dc45fee703d4d65" /><Relationship Type="http://schemas.openxmlformats.org/officeDocument/2006/relationships/slide" Target="/ppt/slides/slide3.xml" Id="Rec96879637584115" /><Relationship Type="http://schemas.openxmlformats.org/officeDocument/2006/relationships/slide" Target="/ppt/slides/slide4.xml" Id="R8ed5b3c33e244c65" /><Relationship Type="http://schemas.openxmlformats.org/officeDocument/2006/relationships/slide" Target="/ppt/slides/slide5.xml" Id="Rbf587ea8a456464b" /><Relationship Type="http://schemas.openxmlformats.org/officeDocument/2006/relationships/slide" Target="/ppt/slides/slide6.xml" Id="R08d088952c494b0b" /><Relationship Type="http://schemas.openxmlformats.org/officeDocument/2006/relationships/slide" Target="/ppt/slides/slide7.xml" Id="R8e119293b2f2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7e8581395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eab522f44eb7" /><Relationship Type="http://schemas.openxmlformats.org/officeDocument/2006/relationships/theme" Target="/ppt/slideMasters/theme/theme1.xml" Id="Re9f82786156a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5eab522f4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a194b7938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c91881b2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c47d8a9d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6dc60d62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b73b90e3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55d5b06b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ca83429f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