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6c94f8078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812c54cb04854"/>
  </p:sldMasterIdLst>
  <p:sldIdLst>
    <p:sldId xmlns:r="http://schemas.openxmlformats.org/officeDocument/2006/relationships" id="256" r:id="R4095fc7069954d02"/>
    <p:sldId xmlns:r="http://schemas.openxmlformats.org/officeDocument/2006/relationships" id="257" r:id="Rcb2dc330f7ce4ab4"/>
    <p:sldId xmlns:r="http://schemas.openxmlformats.org/officeDocument/2006/relationships" id="258" r:id="Ra41730c6b7144940"/>
    <p:sldId xmlns:r="http://schemas.openxmlformats.org/officeDocument/2006/relationships" id="259" r:id="Rfa9e05897a2f47ad"/>
    <p:sldId xmlns:r="http://schemas.openxmlformats.org/officeDocument/2006/relationships" id="260" r:id="R011d116eed91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812c54cb04854" /><Relationship Type="http://schemas.openxmlformats.org/officeDocument/2006/relationships/slide" Target="/ppt/slides/slide1.xml" Id="R4095fc7069954d02" /><Relationship Type="http://schemas.openxmlformats.org/officeDocument/2006/relationships/slide" Target="/ppt/slides/slide2.xml" Id="Rcb2dc330f7ce4ab4" /><Relationship Type="http://schemas.openxmlformats.org/officeDocument/2006/relationships/slide" Target="/ppt/slides/slide3.xml" Id="Ra41730c6b7144940" /><Relationship Type="http://schemas.openxmlformats.org/officeDocument/2006/relationships/slide" Target="/ppt/slides/slide4.xml" Id="Rfa9e05897a2f47ad" /><Relationship Type="http://schemas.openxmlformats.org/officeDocument/2006/relationships/slide" Target="/ppt/slides/slide5.xml" Id="R011d116eed91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28906bb7e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a1094b804160" /><Relationship Type="http://schemas.openxmlformats.org/officeDocument/2006/relationships/theme" Target="/ppt/slideMasters/theme/theme1.xml" Id="Re09ac8f50004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aa1094b80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ed0eb1ff5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ee939c2ba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7181c852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a269d312b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b9f982d1f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SAUDA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SAUDA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994 707 981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SAUDA</a:t>
            </a:r>
          </a:p>
        </p:txBody>
      </p:sp>
    </p:spTree>
  </p:cSld>
  <p:clrMapOvr>
    <a:masterClrMapping xmlns:a="http://schemas.openxmlformats.org/drawingml/2006/main"/>
  </p:clrMapOvr>
</p:sld>
</file>