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27575d91e34c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2318aba8794c9d"/>
  </p:sldMasterIdLst>
  <p:sldIdLst>
    <p:sldId xmlns:r="http://schemas.openxmlformats.org/officeDocument/2006/relationships" id="256" r:id="Ra524b0f697af4c3c"/>
    <p:sldId xmlns:r="http://schemas.openxmlformats.org/officeDocument/2006/relationships" id="257" r:id="R992b286629284d2c"/>
    <p:sldId xmlns:r="http://schemas.openxmlformats.org/officeDocument/2006/relationships" id="258" r:id="R1ad766e88dc24278"/>
    <p:sldId xmlns:r="http://schemas.openxmlformats.org/officeDocument/2006/relationships" id="259" r:id="Ra904c02ff7dc4c96"/>
    <p:sldId xmlns:r="http://schemas.openxmlformats.org/officeDocument/2006/relationships" id="260" r:id="Ra95531e1437f4781"/>
    <p:sldId xmlns:r="http://schemas.openxmlformats.org/officeDocument/2006/relationships" id="261" r:id="R373ba71818de49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2318aba8794c9d" /><Relationship Type="http://schemas.openxmlformats.org/officeDocument/2006/relationships/slide" Target="/ppt/slides/slide1.xml" Id="Ra524b0f697af4c3c" /><Relationship Type="http://schemas.openxmlformats.org/officeDocument/2006/relationships/slide" Target="/ppt/slides/slide2.xml" Id="R992b286629284d2c" /><Relationship Type="http://schemas.openxmlformats.org/officeDocument/2006/relationships/slide" Target="/ppt/slides/slide3.xml" Id="R1ad766e88dc24278" /><Relationship Type="http://schemas.openxmlformats.org/officeDocument/2006/relationships/slide" Target="/ppt/slides/slide4.xml" Id="Ra904c02ff7dc4c96" /><Relationship Type="http://schemas.openxmlformats.org/officeDocument/2006/relationships/slide" Target="/ppt/slides/slide5.xml" Id="Ra95531e1437f4781" /><Relationship Type="http://schemas.openxmlformats.org/officeDocument/2006/relationships/slide" Target="/ppt/slides/slide6.xml" Id="R373ba71818de49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8bb42255d44c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8f0d46764748e3" /><Relationship Type="http://schemas.openxmlformats.org/officeDocument/2006/relationships/theme" Target="/ppt/slideMasters/theme/theme1.xml" Id="R6bb4db3198914b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8f0d46764748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4459af06ba4b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b5c63825a04e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8aae9a2cfc43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2c7f4cd3a441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303a7735cb4b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e27104ac8a4a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Negardssvingen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2270 Flisa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post@abutvikling.no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www.abutvikling.no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994 745 433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 ØKONOMI AS</a:t>
            </a:r>
          </a:p>
        </p:txBody>
      </p:sp>
    </p:spTree>
  </p:cSld>
  <p:clrMapOvr>
    <a:masterClrMapping xmlns:a="http://schemas.openxmlformats.org/drawingml/2006/main"/>
  </p:clrMapOvr>
</p:sld>
</file>