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4d19fb04e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f73b160584a37"/>
  </p:sldMasterIdLst>
  <p:sldIdLst>
    <p:sldId xmlns:r="http://schemas.openxmlformats.org/officeDocument/2006/relationships" id="256" r:id="R3a3948c53f8f4e2a"/>
    <p:sldId xmlns:r="http://schemas.openxmlformats.org/officeDocument/2006/relationships" id="257" r:id="R01cbbffb96f04217"/>
    <p:sldId xmlns:r="http://schemas.openxmlformats.org/officeDocument/2006/relationships" id="258" r:id="R21cfe190ec864e24"/>
    <p:sldId xmlns:r="http://schemas.openxmlformats.org/officeDocument/2006/relationships" id="259" r:id="R2c24696d848c4cc0"/>
    <p:sldId xmlns:r="http://schemas.openxmlformats.org/officeDocument/2006/relationships" id="260" r:id="Ra0f187c493a14726"/>
    <p:sldId xmlns:r="http://schemas.openxmlformats.org/officeDocument/2006/relationships" id="261" r:id="Rffb39744f85f4b0b"/>
    <p:sldId xmlns:r="http://schemas.openxmlformats.org/officeDocument/2006/relationships" id="262" r:id="Rfb622b6d68aa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f73b160584a37" /><Relationship Type="http://schemas.openxmlformats.org/officeDocument/2006/relationships/slide" Target="/ppt/slides/slide1.xml" Id="R3a3948c53f8f4e2a" /><Relationship Type="http://schemas.openxmlformats.org/officeDocument/2006/relationships/slide" Target="/ppt/slides/slide2.xml" Id="R01cbbffb96f04217" /><Relationship Type="http://schemas.openxmlformats.org/officeDocument/2006/relationships/slide" Target="/ppt/slides/slide3.xml" Id="R21cfe190ec864e24" /><Relationship Type="http://schemas.openxmlformats.org/officeDocument/2006/relationships/slide" Target="/ppt/slides/slide4.xml" Id="R2c24696d848c4cc0" /><Relationship Type="http://schemas.openxmlformats.org/officeDocument/2006/relationships/slide" Target="/ppt/slides/slide5.xml" Id="Ra0f187c493a14726" /><Relationship Type="http://schemas.openxmlformats.org/officeDocument/2006/relationships/slide" Target="/ppt/slides/slide6.xml" Id="Rffb39744f85f4b0b" /><Relationship Type="http://schemas.openxmlformats.org/officeDocument/2006/relationships/slide" Target="/ppt/slides/slide7.xml" Id="Rfb622b6d68aa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6fb089fa6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0eed1acd4486" /><Relationship Type="http://schemas.openxmlformats.org/officeDocument/2006/relationships/theme" Target="/ppt/slideMasters/theme/theme1.xml" Id="R76c92a03a939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60eed1acd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9f2d8c3b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7c122594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2f88c3c3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cebe8fa9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b33a2b43a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c9fee3d5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f6a2390b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4 535 020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KNØSBERG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Negardssvingen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