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d11f2c4f8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91845856cb4ff6"/>
  </p:sldMasterIdLst>
  <p:sldIdLst>
    <p:sldId xmlns:r="http://schemas.openxmlformats.org/officeDocument/2006/relationships" id="256" r:id="Rc8b6eb945e064616"/>
    <p:sldId xmlns:r="http://schemas.openxmlformats.org/officeDocument/2006/relationships" id="257" r:id="R74081bf5a8b94277"/>
    <p:sldId xmlns:r="http://schemas.openxmlformats.org/officeDocument/2006/relationships" id="258" r:id="R77bf3f2b85fb4a54"/>
    <p:sldId xmlns:r="http://schemas.openxmlformats.org/officeDocument/2006/relationships" id="259" r:id="Rad05981cbee84a00"/>
    <p:sldId xmlns:r="http://schemas.openxmlformats.org/officeDocument/2006/relationships" id="260" r:id="Rdda0fee23d0a4d19"/>
    <p:sldId xmlns:r="http://schemas.openxmlformats.org/officeDocument/2006/relationships" id="261" r:id="R8c0b68fd50d444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1845856cb4ff6" /><Relationship Type="http://schemas.openxmlformats.org/officeDocument/2006/relationships/slide" Target="/ppt/slides/slide1.xml" Id="Rc8b6eb945e064616" /><Relationship Type="http://schemas.openxmlformats.org/officeDocument/2006/relationships/slide" Target="/ppt/slides/slide2.xml" Id="R74081bf5a8b94277" /><Relationship Type="http://schemas.openxmlformats.org/officeDocument/2006/relationships/slide" Target="/ppt/slides/slide3.xml" Id="R77bf3f2b85fb4a54" /><Relationship Type="http://schemas.openxmlformats.org/officeDocument/2006/relationships/slide" Target="/ppt/slides/slide4.xml" Id="Rad05981cbee84a00" /><Relationship Type="http://schemas.openxmlformats.org/officeDocument/2006/relationships/slide" Target="/ppt/slides/slide5.xml" Id="Rdda0fee23d0a4d19" /><Relationship Type="http://schemas.openxmlformats.org/officeDocument/2006/relationships/slide" Target="/ppt/slides/slide6.xml" Id="R8c0b68fd50d444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78e0217a9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08d81c1b248b4" /><Relationship Type="http://schemas.openxmlformats.org/officeDocument/2006/relationships/theme" Target="/ppt/slideMasters/theme/theme1.xml" Id="R209a3403adc0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08d81c1b2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7e2d05853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0c767bc914c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e470ff36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5d540c668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2fdf6f0ae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cfd5bf9fd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BEAUTY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Verpetveien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hanne@beautyproducts.no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994 758 772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BEAUTY EIENDOM AS</a:t>
            </a:r>
          </a:p>
        </p:txBody>
      </p:sp>
    </p:spTree>
  </p:cSld>
  <p:clrMapOvr>
    <a:masterClrMapping xmlns:a="http://schemas.openxmlformats.org/drawingml/2006/main"/>
  </p:clrMapOvr>
</p:sld>
</file>