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f11d307499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cc73ae4d3d4c98"/>
  </p:sldMasterIdLst>
  <p:sldIdLst>
    <p:sldId xmlns:r="http://schemas.openxmlformats.org/officeDocument/2006/relationships" id="256" r:id="Rdcfa45ecf9b94d99"/>
    <p:sldId xmlns:r="http://schemas.openxmlformats.org/officeDocument/2006/relationships" id="257" r:id="R5cf18b4b5aea4f06"/>
    <p:sldId xmlns:r="http://schemas.openxmlformats.org/officeDocument/2006/relationships" id="258" r:id="R88a9a2126dc0472c"/>
    <p:sldId xmlns:r="http://schemas.openxmlformats.org/officeDocument/2006/relationships" id="259" r:id="Rdddfb4dbd327406d"/>
    <p:sldId xmlns:r="http://schemas.openxmlformats.org/officeDocument/2006/relationships" id="260" r:id="Rab24f6018c224ff8"/>
    <p:sldId xmlns:r="http://schemas.openxmlformats.org/officeDocument/2006/relationships" id="261" r:id="Rfd5d2137307b46ba"/>
    <p:sldId xmlns:r="http://schemas.openxmlformats.org/officeDocument/2006/relationships" id="262" r:id="R723493de7e7943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cc73ae4d3d4c98" /><Relationship Type="http://schemas.openxmlformats.org/officeDocument/2006/relationships/slide" Target="/ppt/slides/slide1.xml" Id="Rdcfa45ecf9b94d99" /><Relationship Type="http://schemas.openxmlformats.org/officeDocument/2006/relationships/slide" Target="/ppt/slides/slide2.xml" Id="R5cf18b4b5aea4f06" /><Relationship Type="http://schemas.openxmlformats.org/officeDocument/2006/relationships/slide" Target="/ppt/slides/slide3.xml" Id="R88a9a2126dc0472c" /><Relationship Type="http://schemas.openxmlformats.org/officeDocument/2006/relationships/slide" Target="/ppt/slides/slide4.xml" Id="Rdddfb4dbd327406d" /><Relationship Type="http://schemas.openxmlformats.org/officeDocument/2006/relationships/slide" Target="/ppt/slides/slide5.xml" Id="Rab24f6018c224ff8" /><Relationship Type="http://schemas.openxmlformats.org/officeDocument/2006/relationships/slide" Target="/ppt/slides/slide6.xml" Id="Rfd5d2137307b46ba" /><Relationship Type="http://schemas.openxmlformats.org/officeDocument/2006/relationships/slide" Target="/ppt/slides/slide7.xml" Id="R723493de7e7943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6a105f17145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91d1217ba45dc" /><Relationship Type="http://schemas.openxmlformats.org/officeDocument/2006/relationships/theme" Target="/ppt/slideMasters/theme/theme1.xml" Id="R833556b1c580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291d1217ba45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cd42cc47d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7d075447643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4ed9367714c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eeac7ed6f45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166c8f5e9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00146c2c841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c1b108dcb40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SNØTINDENE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SNØTINDENE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−348 464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885 962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KOLRUD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ROSEN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Ekraveien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er@forsberglaw.no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994 769 596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SNØTINDENE AS</a:t>
            </a:r>
          </a:p>
        </p:txBody>
      </p:sp>
    </p:spTree>
  </p:cSld>
  <p:clrMapOvr>
    <a:masterClrMapping xmlns:a="http://schemas.openxmlformats.org/drawingml/2006/main"/>
  </p:clrMapOvr>
</p:sld>
</file>