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5f1edd2a1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c0290eb514432"/>
  </p:sldMasterIdLst>
  <p:sldIdLst>
    <p:sldId xmlns:r="http://schemas.openxmlformats.org/officeDocument/2006/relationships" id="256" r:id="R1fd6bb28e10f4f45"/>
    <p:sldId xmlns:r="http://schemas.openxmlformats.org/officeDocument/2006/relationships" id="257" r:id="Rc23ff040915c4e3d"/>
    <p:sldId xmlns:r="http://schemas.openxmlformats.org/officeDocument/2006/relationships" id="258" r:id="R8837fe26023a4767"/>
    <p:sldId xmlns:r="http://schemas.openxmlformats.org/officeDocument/2006/relationships" id="259" r:id="R561f3ae0910e427e"/>
    <p:sldId xmlns:r="http://schemas.openxmlformats.org/officeDocument/2006/relationships" id="260" r:id="R42676ee27db84597"/>
    <p:sldId xmlns:r="http://schemas.openxmlformats.org/officeDocument/2006/relationships" id="261" r:id="Rd8d909f82d724ab8"/>
    <p:sldId xmlns:r="http://schemas.openxmlformats.org/officeDocument/2006/relationships" id="262" r:id="R3efa0638fa144d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c0290eb514432" /><Relationship Type="http://schemas.openxmlformats.org/officeDocument/2006/relationships/slide" Target="/ppt/slides/slide1.xml" Id="R1fd6bb28e10f4f45" /><Relationship Type="http://schemas.openxmlformats.org/officeDocument/2006/relationships/slide" Target="/ppt/slides/slide2.xml" Id="Rc23ff040915c4e3d" /><Relationship Type="http://schemas.openxmlformats.org/officeDocument/2006/relationships/slide" Target="/ppt/slides/slide3.xml" Id="R8837fe26023a4767" /><Relationship Type="http://schemas.openxmlformats.org/officeDocument/2006/relationships/slide" Target="/ppt/slides/slide4.xml" Id="R561f3ae0910e427e" /><Relationship Type="http://schemas.openxmlformats.org/officeDocument/2006/relationships/slide" Target="/ppt/slides/slide5.xml" Id="R42676ee27db84597" /><Relationship Type="http://schemas.openxmlformats.org/officeDocument/2006/relationships/slide" Target="/ppt/slides/slide6.xml" Id="Rd8d909f82d724ab8" /><Relationship Type="http://schemas.openxmlformats.org/officeDocument/2006/relationships/slide" Target="/ppt/slides/slide7.xml" Id="R3efa0638fa144d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e848a557f41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5ec647e6e452c" /><Relationship Type="http://schemas.openxmlformats.org/officeDocument/2006/relationships/theme" Target="/ppt/slideMasters/theme/theme1.xml" Id="R5039c3807756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5ec647e6e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fc1422a2b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0f81c18c7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4c826894e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1c7b89d94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fd6a16c79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94426d012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34a841922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160 202 612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17 198 789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14 553 277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67 078 028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114 017 241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MYHRE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ASK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LUND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994 779 621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 FORVALTNING AS</a:t>
            </a:r>
          </a:p>
        </p:txBody>
      </p:sp>
    </p:spTree>
  </p:cSld>
  <p:clrMapOvr>
    <a:masterClrMapping xmlns:a="http://schemas.openxmlformats.org/drawingml/2006/main"/>
  </p:clrMapOvr>
</p:sld>
</file>