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1937ff48c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8712f3adce430d"/>
  </p:sldMasterIdLst>
  <p:sldIdLst>
    <p:sldId xmlns:r="http://schemas.openxmlformats.org/officeDocument/2006/relationships" id="256" r:id="Re385cfdcf3c24a90"/>
    <p:sldId xmlns:r="http://schemas.openxmlformats.org/officeDocument/2006/relationships" id="257" r:id="R91003858bac34230"/>
    <p:sldId xmlns:r="http://schemas.openxmlformats.org/officeDocument/2006/relationships" id="258" r:id="Rbef272b6d23047b7"/>
    <p:sldId xmlns:r="http://schemas.openxmlformats.org/officeDocument/2006/relationships" id="259" r:id="Rc9d652eede59493d"/>
    <p:sldId xmlns:r="http://schemas.openxmlformats.org/officeDocument/2006/relationships" id="260" r:id="R0a9fb0a1a11f47d7"/>
    <p:sldId xmlns:r="http://schemas.openxmlformats.org/officeDocument/2006/relationships" id="261" r:id="R4bcfa5685ca744bd"/>
    <p:sldId xmlns:r="http://schemas.openxmlformats.org/officeDocument/2006/relationships" id="262" r:id="R4fed2bb55fea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712f3adce430d" /><Relationship Type="http://schemas.openxmlformats.org/officeDocument/2006/relationships/slide" Target="/ppt/slides/slide1.xml" Id="Re385cfdcf3c24a90" /><Relationship Type="http://schemas.openxmlformats.org/officeDocument/2006/relationships/slide" Target="/ppt/slides/slide2.xml" Id="R91003858bac34230" /><Relationship Type="http://schemas.openxmlformats.org/officeDocument/2006/relationships/slide" Target="/ppt/slides/slide3.xml" Id="Rbef272b6d23047b7" /><Relationship Type="http://schemas.openxmlformats.org/officeDocument/2006/relationships/slide" Target="/ppt/slides/slide4.xml" Id="Rc9d652eede59493d" /><Relationship Type="http://schemas.openxmlformats.org/officeDocument/2006/relationships/slide" Target="/ppt/slides/slide5.xml" Id="R0a9fb0a1a11f47d7" /><Relationship Type="http://schemas.openxmlformats.org/officeDocument/2006/relationships/slide" Target="/ppt/slides/slide6.xml" Id="R4bcfa5685ca744bd" /><Relationship Type="http://schemas.openxmlformats.org/officeDocument/2006/relationships/slide" Target="/ppt/slides/slide7.xml" Id="R4fed2bb55fea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10bf37fed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12d9330748fd" /><Relationship Type="http://schemas.openxmlformats.org/officeDocument/2006/relationships/theme" Target="/ppt/slideMasters/theme/theme1.xml" Id="R16b408078ad2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712d93307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46f78e81b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f29b84e5a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622fa8df0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b032de95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b6402c99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21ed7119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c1bc18dc0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AUTOLEIE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TROMSØ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110 973 893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13 601 834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5 833 891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30 994 229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195 579 324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30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994 786 466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AUTOLEIE TROMSØ AS</a:t>
            </a:r>
          </a:p>
        </p:txBody>
      </p:sp>
    </p:spTree>
  </p:cSld>
  <p:clrMapOvr>
    <a:masterClrMapping xmlns:a="http://schemas.openxmlformats.org/drawingml/2006/main"/>
  </p:clrMapOvr>
</p:sld>
</file>