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891f4e0ca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11369c84644e5"/>
  </p:sldMasterIdLst>
  <p:sldIdLst>
    <p:sldId xmlns:r="http://schemas.openxmlformats.org/officeDocument/2006/relationships" id="256" r:id="R9e719e450c1a4373"/>
    <p:sldId xmlns:r="http://schemas.openxmlformats.org/officeDocument/2006/relationships" id="257" r:id="R0ab8edea8b6e4f3d"/>
    <p:sldId xmlns:r="http://schemas.openxmlformats.org/officeDocument/2006/relationships" id="258" r:id="R03b76436a92a4622"/>
    <p:sldId xmlns:r="http://schemas.openxmlformats.org/officeDocument/2006/relationships" id="259" r:id="R9560fe9801fb4502"/>
    <p:sldId xmlns:r="http://schemas.openxmlformats.org/officeDocument/2006/relationships" id="260" r:id="R64e3f4b5569e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11369c84644e5" /><Relationship Type="http://schemas.openxmlformats.org/officeDocument/2006/relationships/slide" Target="/ppt/slides/slide1.xml" Id="R9e719e450c1a4373" /><Relationship Type="http://schemas.openxmlformats.org/officeDocument/2006/relationships/slide" Target="/ppt/slides/slide2.xml" Id="R0ab8edea8b6e4f3d" /><Relationship Type="http://schemas.openxmlformats.org/officeDocument/2006/relationships/slide" Target="/ppt/slides/slide3.xml" Id="R03b76436a92a4622" /><Relationship Type="http://schemas.openxmlformats.org/officeDocument/2006/relationships/slide" Target="/ppt/slides/slide4.xml" Id="R9560fe9801fb4502" /><Relationship Type="http://schemas.openxmlformats.org/officeDocument/2006/relationships/slide" Target="/ppt/slides/slide5.xml" Id="R64e3f4b5569e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04e3db3a5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b0d43a514f2e" /><Relationship Type="http://schemas.openxmlformats.org/officeDocument/2006/relationships/theme" Target="/ppt/slideMasters/theme/theme1.xml" Id="R0daef00d0561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7b0d43a51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4a864796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8798b736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f8024fb9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540228b2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9cd0613d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