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6f0a639b7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4a102366b4229"/>
  </p:sldMasterIdLst>
  <p:sldIdLst>
    <p:sldId xmlns:r="http://schemas.openxmlformats.org/officeDocument/2006/relationships" id="256" r:id="R085f2e2694e4456b"/>
    <p:sldId xmlns:r="http://schemas.openxmlformats.org/officeDocument/2006/relationships" id="257" r:id="R0e6551d626334464"/>
    <p:sldId xmlns:r="http://schemas.openxmlformats.org/officeDocument/2006/relationships" id="258" r:id="R334bed33ec8044eb"/>
    <p:sldId xmlns:r="http://schemas.openxmlformats.org/officeDocument/2006/relationships" id="259" r:id="R1f2892dc30fc4b75"/>
    <p:sldId xmlns:r="http://schemas.openxmlformats.org/officeDocument/2006/relationships" id="260" r:id="R4b84b70f9eb948fc"/>
    <p:sldId xmlns:r="http://schemas.openxmlformats.org/officeDocument/2006/relationships" id="261" r:id="R5d6fd68fbefe4a75"/>
    <p:sldId xmlns:r="http://schemas.openxmlformats.org/officeDocument/2006/relationships" id="262" r:id="R0b9ea3a8d177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4a102366b4229" /><Relationship Type="http://schemas.openxmlformats.org/officeDocument/2006/relationships/slide" Target="/ppt/slides/slide1.xml" Id="R085f2e2694e4456b" /><Relationship Type="http://schemas.openxmlformats.org/officeDocument/2006/relationships/slide" Target="/ppt/slides/slide2.xml" Id="R0e6551d626334464" /><Relationship Type="http://schemas.openxmlformats.org/officeDocument/2006/relationships/slide" Target="/ppt/slides/slide3.xml" Id="R334bed33ec8044eb" /><Relationship Type="http://schemas.openxmlformats.org/officeDocument/2006/relationships/slide" Target="/ppt/slides/slide4.xml" Id="R1f2892dc30fc4b75" /><Relationship Type="http://schemas.openxmlformats.org/officeDocument/2006/relationships/slide" Target="/ppt/slides/slide5.xml" Id="R4b84b70f9eb948fc" /><Relationship Type="http://schemas.openxmlformats.org/officeDocument/2006/relationships/slide" Target="/ppt/slides/slide6.xml" Id="R5d6fd68fbefe4a75" /><Relationship Type="http://schemas.openxmlformats.org/officeDocument/2006/relationships/slide" Target="/ppt/slides/slide7.xml" Id="R0b9ea3a8d177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c9448892d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e523d51a42e6" /><Relationship Type="http://schemas.openxmlformats.org/officeDocument/2006/relationships/theme" Target="/ppt/slideMasters/theme/theme1.xml" Id="R338e75708791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0e523d51a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3263a835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f708bc61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2522d6bf1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a520687f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23d858847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b9d32460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536a17d1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RESORT AS ble etablert [år] og holder til i Stabbestad.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−2 212 750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1 776 979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84 888 498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11 AS  –  94,3 %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GAJAK AS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3788 Stabbestad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994 815 776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