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038715bb484f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002a099d73473d"/>
  </p:sldMasterIdLst>
  <p:sldIdLst>
    <p:sldId xmlns:r="http://schemas.openxmlformats.org/officeDocument/2006/relationships" id="256" r:id="Rac55aa16a3ca4905"/>
    <p:sldId xmlns:r="http://schemas.openxmlformats.org/officeDocument/2006/relationships" id="257" r:id="R3fc9a3f002d34104"/>
    <p:sldId xmlns:r="http://schemas.openxmlformats.org/officeDocument/2006/relationships" id="258" r:id="Rdfc304c0e9bc4886"/>
    <p:sldId xmlns:r="http://schemas.openxmlformats.org/officeDocument/2006/relationships" id="259" r:id="R374a6825537b48e0"/>
    <p:sldId xmlns:r="http://schemas.openxmlformats.org/officeDocument/2006/relationships" id="260" r:id="R970b6ac0800b4c67"/>
    <p:sldId xmlns:r="http://schemas.openxmlformats.org/officeDocument/2006/relationships" id="261" r:id="R7834dd61563b49ff"/>
    <p:sldId xmlns:r="http://schemas.openxmlformats.org/officeDocument/2006/relationships" id="262" r:id="R17a9f1e2a8cc46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02a099d73473d" /><Relationship Type="http://schemas.openxmlformats.org/officeDocument/2006/relationships/slide" Target="/ppt/slides/slide1.xml" Id="Rac55aa16a3ca4905" /><Relationship Type="http://schemas.openxmlformats.org/officeDocument/2006/relationships/slide" Target="/ppt/slides/slide2.xml" Id="R3fc9a3f002d34104" /><Relationship Type="http://schemas.openxmlformats.org/officeDocument/2006/relationships/slide" Target="/ppt/slides/slide3.xml" Id="Rdfc304c0e9bc4886" /><Relationship Type="http://schemas.openxmlformats.org/officeDocument/2006/relationships/slide" Target="/ppt/slides/slide4.xml" Id="R374a6825537b48e0" /><Relationship Type="http://schemas.openxmlformats.org/officeDocument/2006/relationships/slide" Target="/ppt/slides/slide5.xml" Id="R970b6ac0800b4c67" /><Relationship Type="http://schemas.openxmlformats.org/officeDocument/2006/relationships/slide" Target="/ppt/slides/slide6.xml" Id="R7834dd61563b49ff" /><Relationship Type="http://schemas.openxmlformats.org/officeDocument/2006/relationships/slide" Target="/ppt/slides/slide7.xml" Id="R17a9f1e2a8cc46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69b8f1bf147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63e6bc46048b9" /><Relationship Type="http://schemas.openxmlformats.org/officeDocument/2006/relationships/theme" Target="/ppt/slideMasters/theme/theme1.xml" Id="R7cfabaf9f4564f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a63e6bc46048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ab1a056c14d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3ef5f10ed48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50028ea0e47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081d3ead04a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580b5e2d84d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2671ef96a4f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6c001dca742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ENVIROM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ENVIROM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−941 772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−2 241 154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−1 857 080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21 180 172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VIEINO AS  –  53,0 %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NHS HOLDING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CLEARFIELD INVEST AS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MONAR INVEST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MONTEBELLO VINSELSKAP OG INVEST AS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STANDAL AS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henrik@rommerud.no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994 825 143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ENVIROM GROUP AS</a:t>
            </a:r>
          </a:p>
        </p:txBody>
      </p:sp>
    </p:spTree>
  </p:cSld>
  <p:clrMapOvr>
    <a:masterClrMapping xmlns:a="http://schemas.openxmlformats.org/drawingml/2006/main"/>
  </p:clrMapOvr>
</p:sld>
</file>