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9e7e471f2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42e3b87c34a21"/>
  </p:sldMasterIdLst>
  <p:sldIdLst>
    <p:sldId xmlns:r="http://schemas.openxmlformats.org/officeDocument/2006/relationships" id="256" r:id="R228c7e636b60454e"/>
    <p:sldId xmlns:r="http://schemas.openxmlformats.org/officeDocument/2006/relationships" id="257" r:id="R2d938156f5e249a4"/>
    <p:sldId xmlns:r="http://schemas.openxmlformats.org/officeDocument/2006/relationships" id="258" r:id="R1f76eed8f0804a97"/>
    <p:sldId xmlns:r="http://schemas.openxmlformats.org/officeDocument/2006/relationships" id="259" r:id="R9f07ed17e25946ef"/>
    <p:sldId xmlns:r="http://schemas.openxmlformats.org/officeDocument/2006/relationships" id="260" r:id="Ra271b50ae54f401c"/>
    <p:sldId xmlns:r="http://schemas.openxmlformats.org/officeDocument/2006/relationships" id="261" r:id="R27c11e39b85c4523"/>
    <p:sldId xmlns:r="http://schemas.openxmlformats.org/officeDocument/2006/relationships" id="262" r:id="R2144b7e30f67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42e3b87c34a21" /><Relationship Type="http://schemas.openxmlformats.org/officeDocument/2006/relationships/slide" Target="/ppt/slides/slide1.xml" Id="R228c7e636b60454e" /><Relationship Type="http://schemas.openxmlformats.org/officeDocument/2006/relationships/slide" Target="/ppt/slides/slide2.xml" Id="R2d938156f5e249a4" /><Relationship Type="http://schemas.openxmlformats.org/officeDocument/2006/relationships/slide" Target="/ppt/slides/slide3.xml" Id="R1f76eed8f0804a97" /><Relationship Type="http://schemas.openxmlformats.org/officeDocument/2006/relationships/slide" Target="/ppt/slides/slide4.xml" Id="R9f07ed17e25946ef" /><Relationship Type="http://schemas.openxmlformats.org/officeDocument/2006/relationships/slide" Target="/ppt/slides/slide5.xml" Id="Ra271b50ae54f401c" /><Relationship Type="http://schemas.openxmlformats.org/officeDocument/2006/relationships/slide" Target="/ppt/slides/slide6.xml" Id="R27c11e39b85c4523" /><Relationship Type="http://schemas.openxmlformats.org/officeDocument/2006/relationships/slide" Target="/ppt/slides/slide7.xml" Id="R2144b7e30f67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62f4914f8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7059f2d494f20" /><Relationship Type="http://schemas.openxmlformats.org/officeDocument/2006/relationships/theme" Target="/ppt/slideMasters/theme/theme1.xml" Id="Rb35f4f365ce8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7059f2d49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5689111f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715b3a2e3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47a1e1206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2da58168b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fd13300f5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f2d1721db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73abfaef2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BFV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BFV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1 704 729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52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firmapost@byggforvaltning.no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994 829 939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BFV REGNSKAP AS</a:t>
            </a:r>
          </a:p>
        </p:txBody>
      </p:sp>
    </p:spTree>
  </p:cSld>
  <p:clrMapOvr>
    <a:masterClrMapping xmlns:a="http://schemas.openxmlformats.org/drawingml/2006/main"/>
  </p:clrMapOvr>
</p:sld>
</file>