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4fb928b1584e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30162e7a4f44e9"/>
  </p:sldMasterIdLst>
  <p:sldIdLst>
    <p:sldId xmlns:r="http://schemas.openxmlformats.org/officeDocument/2006/relationships" id="256" r:id="R4c762c0b1ece41e7"/>
    <p:sldId xmlns:r="http://schemas.openxmlformats.org/officeDocument/2006/relationships" id="257" r:id="Ra43d3b461a1a4f01"/>
    <p:sldId xmlns:r="http://schemas.openxmlformats.org/officeDocument/2006/relationships" id="258" r:id="Rf259a620ca7e40d2"/>
    <p:sldId xmlns:r="http://schemas.openxmlformats.org/officeDocument/2006/relationships" id="259" r:id="Rabba8e80731e4540"/>
    <p:sldId xmlns:r="http://schemas.openxmlformats.org/officeDocument/2006/relationships" id="260" r:id="R386385547ee34932"/>
    <p:sldId xmlns:r="http://schemas.openxmlformats.org/officeDocument/2006/relationships" id="261" r:id="R2aace48b1ae34dda"/>
    <p:sldId xmlns:r="http://schemas.openxmlformats.org/officeDocument/2006/relationships" id="262" r:id="R8f554c9aca7043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0162e7a4f44e9" /><Relationship Type="http://schemas.openxmlformats.org/officeDocument/2006/relationships/slide" Target="/ppt/slides/slide1.xml" Id="R4c762c0b1ece41e7" /><Relationship Type="http://schemas.openxmlformats.org/officeDocument/2006/relationships/slide" Target="/ppt/slides/slide2.xml" Id="Ra43d3b461a1a4f01" /><Relationship Type="http://schemas.openxmlformats.org/officeDocument/2006/relationships/slide" Target="/ppt/slides/slide3.xml" Id="Rf259a620ca7e40d2" /><Relationship Type="http://schemas.openxmlformats.org/officeDocument/2006/relationships/slide" Target="/ppt/slides/slide4.xml" Id="Rabba8e80731e4540" /><Relationship Type="http://schemas.openxmlformats.org/officeDocument/2006/relationships/slide" Target="/ppt/slides/slide5.xml" Id="R386385547ee34932" /><Relationship Type="http://schemas.openxmlformats.org/officeDocument/2006/relationships/slide" Target="/ppt/slides/slide6.xml" Id="R2aace48b1ae34dda" /><Relationship Type="http://schemas.openxmlformats.org/officeDocument/2006/relationships/slide" Target="/ppt/slides/slide7.xml" Id="R8f554c9aca7043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98f64b41545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0b6cd87f14136" /><Relationship Type="http://schemas.openxmlformats.org/officeDocument/2006/relationships/theme" Target="/ppt/slideMasters/theme/theme1.xml" Id="R029f1501996048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60b6cd87f141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2138aef4f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2dc4ec44044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7caf20cf448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54b60bf0746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6036f7ad242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a7f576a9c4f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20303fc3a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KRIMESI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KRIMESI INVEST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2 039 221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2 057 368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KULÅS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Jordbærstien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86 78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994 838 121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KRIMESI INVEST AS</a:t>
            </a:r>
          </a:p>
        </p:txBody>
      </p:sp>
    </p:spTree>
  </p:cSld>
  <p:clrMapOvr>
    <a:masterClrMapping xmlns:a="http://schemas.openxmlformats.org/drawingml/2006/main"/>
  </p:clrMapOvr>
</p:sld>
</file>