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3352a9a8bd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55dc6684f3432d"/>
  </p:sldMasterIdLst>
  <p:sldIdLst>
    <p:sldId xmlns:r="http://schemas.openxmlformats.org/officeDocument/2006/relationships" id="256" r:id="Rbe04f85927b84994"/>
    <p:sldId xmlns:r="http://schemas.openxmlformats.org/officeDocument/2006/relationships" id="257" r:id="R6261df4d36c546b9"/>
    <p:sldId xmlns:r="http://schemas.openxmlformats.org/officeDocument/2006/relationships" id="258" r:id="Rd1c6046e347b4625"/>
    <p:sldId xmlns:r="http://schemas.openxmlformats.org/officeDocument/2006/relationships" id="259" r:id="Rd7f120286c274f15"/>
    <p:sldId xmlns:r="http://schemas.openxmlformats.org/officeDocument/2006/relationships" id="260" r:id="Rd1fc1d17e422482b"/>
    <p:sldId xmlns:r="http://schemas.openxmlformats.org/officeDocument/2006/relationships" id="261" r:id="R17a1b7b071684a3f"/>
    <p:sldId xmlns:r="http://schemas.openxmlformats.org/officeDocument/2006/relationships" id="262" r:id="R041f3b6c7773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55dc6684f3432d" /><Relationship Type="http://schemas.openxmlformats.org/officeDocument/2006/relationships/slide" Target="/ppt/slides/slide1.xml" Id="Rbe04f85927b84994" /><Relationship Type="http://schemas.openxmlformats.org/officeDocument/2006/relationships/slide" Target="/ppt/slides/slide2.xml" Id="R6261df4d36c546b9" /><Relationship Type="http://schemas.openxmlformats.org/officeDocument/2006/relationships/slide" Target="/ppt/slides/slide3.xml" Id="Rd1c6046e347b4625" /><Relationship Type="http://schemas.openxmlformats.org/officeDocument/2006/relationships/slide" Target="/ppt/slides/slide4.xml" Id="Rd7f120286c274f15" /><Relationship Type="http://schemas.openxmlformats.org/officeDocument/2006/relationships/slide" Target="/ppt/slides/slide5.xml" Id="Rd1fc1d17e422482b" /><Relationship Type="http://schemas.openxmlformats.org/officeDocument/2006/relationships/slide" Target="/ppt/slides/slide6.xml" Id="R17a1b7b071684a3f" /><Relationship Type="http://schemas.openxmlformats.org/officeDocument/2006/relationships/slide" Target="/ppt/slides/slide7.xml" Id="R041f3b6c7773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253a13018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04722fa874b60" /><Relationship Type="http://schemas.openxmlformats.org/officeDocument/2006/relationships/theme" Target="/ppt/slideMasters/theme/theme1.xml" Id="R1eb1707d091a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04722fa87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e751363a6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e46391c3a47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77327a77a41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c47da990946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bbabb01cd49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8f05243cd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b437c84f4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TANGEDAL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TANGEDAL HOLDING AS ble etablert [år] og holder til i Kokstad.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192 053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2 790 820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2 790 820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TANGEDAL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Breiholten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5257 Kokstad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98 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994 853 821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TANGEDAL HOLDING AS</a:t>
            </a:r>
          </a:p>
        </p:txBody>
      </p:sp>
    </p:spTree>
  </p:cSld>
  <p:clrMapOvr>
    <a:masterClrMapping xmlns:a="http://schemas.openxmlformats.org/drawingml/2006/main"/>
  </p:clrMapOvr>
</p:sld>
</file>