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cdfdff3b2a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f1f702ec54c5a"/>
  </p:sldMasterIdLst>
  <p:sldIdLst>
    <p:sldId xmlns:r="http://schemas.openxmlformats.org/officeDocument/2006/relationships" id="256" r:id="R84756d58999d48dc"/>
    <p:sldId xmlns:r="http://schemas.openxmlformats.org/officeDocument/2006/relationships" id="257" r:id="R96c544c08f16477c"/>
    <p:sldId xmlns:r="http://schemas.openxmlformats.org/officeDocument/2006/relationships" id="258" r:id="Re134abbd4f8b4f8e"/>
    <p:sldId xmlns:r="http://schemas.openxmlformats.org/officeDocument/2006/relationships" id="259" r:id="R9338fb67b7594818"/>
    <p:sldId xmlns:r="http://schemas.openxmlformats.org/officeDocument/2006/relationships" id="260" r:id="Rf4e0a7663e8c4099"/>
    <p:sldId xmlns:r="http://schemas.openxmlformats.org/officeDocument/2006/relationships" id="261" r:id="R7f3ab09bd99442be"/>
    <p:sldId xmlns:r="http://schemas.openxmlformats.org/officeDocument/2006/relationships" id="262" r:id="Rd25a059a094f47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f1f702ec54c5a" /><Relationship Type="http://schemas.openxmlformats.org/officeDocument/2006/relationships/slide" Target="/ppt/slides/slide1.xml" Id="R84756d58999d48dc" /><Relationship Type="http://schemas.openxmlformats.org/officeDocument/2006/relationships/slide" Target="/ppt/slides/slide2.xml" Id="R96c544c08f16477c" /><Relationship Type="http://schemas.openxmlformats.org/officeDocument/2006/relationships/slide" Target="/ppt/slides/slide3.xml" Id="Re134abbd4f8b4f8e" /><Relationship Type="http://schemas.openxmlformats.org/officeDocument/2006/relationships/slide" Target="/ppt/slides/slide4.xml" Id="R9338fb67b7594818" /><Relationship Type="http://schemas.openxmlformats.org/officeDocument/2006/relationships/slide" Target="/ppt/slides/slide5.xml" Id="Rf4e0a7663e8c4099" /><Relationship Type="http://schemas.openxmlformats.org/officeDocument/2006/relationships/slide" Target="/ppt/slides/slide6.xml" Id="R7f3ab09bd99442be" /><Relationship Type="http://schemas.openxmlformats.org/officeDocument/2006/relationships/slide" Target="/ppt/slides/slide7.xml" Id="Rd25a059a094f47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1740713d1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e91655b5e4962" /><Relationship Type="http://schemas.openxmlformats.org/officeDocument/2006/relationships/theme" Target="/ppt/slideMasters/theme/theme1.xml" Id="Raf1ac099900f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e91655b5e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f732a838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51c8fb2a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4226fb77a4a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4452f34f84f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8ca3464d9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d2adb9fd2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3df5eccb0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SUDUS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SUDUS HOLDING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3 458 901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4 161 904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Dysteruds veg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994 853 856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SUDUS HOLDING AS</a:t>
            </a:r>
          </a:p>
        </p:txBody>
      </p:sp>
    </p:spTree>
  </p:cSld>
  <p:clrMapOvr>
    <a:masterClrMapping xmlns:a="http://schemas.openxmlformats.org/drawingml/2006/main"/>
  </p:clrMapOvr>
</p:sld>
</file>