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4ec7ec64e948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6ee0ba38ce4e99"/>
  </p:sldMasterIdLst>
  <p:sldIdLst>
    <p:sldId xmlns:r="http://schemas.openxmlformats.org/officeDocument/2006/relationships" id="256" r:id="R70c6c6ba873648da"/>
    <p:sldId xmlns:r="http://schemas.openxmlformats.org/officeDocument/2006/relationships" id="257" r:id="Rdf66c74d660f4aca"/>
    <p:sldId xmlns:r="http://schemas.openxmlformats.org/officeDocument/2006/relationships" id="258" r:id="R3aa5dc9c8872419b"/>
    <p:sldId xmlns:r="http://schemas.openxmlformats.org/officeDocument/2006/relationships" id="259" r:id="R33bec8614e4e4814"/>
    <p:sldId xmlns:r="http://schemas.openxmlformats.org/officeDocument/2006/relationships" id="260" r:id="R06cf0ba5fa4c4bae"/>
    <p:sldId xmlns:r="http://schemas.openxmlformats.org/officeDocument/2006/relationships" id="261" r:id="Ra4f1244d40ba492a"/>
    <p:sldId xmlns:r="http://schemas.openxmlformats.org/officeDocument/2006/relationships" id="262" r:id="Rc1d9e2b048d24c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6ee0ba38ce4e99" /><Relationship Type="http://schemas.openxmlformats.org/officeDocument/2006/relationships/slide" Target="/ppt/slides/slide1.xml" Id="R70c6c6ba873648da" /><Relationship Type="http://schemas.openxmlformats.org/officeDocument/2006/relationships/slide" Target="/ppt/slides/slide2.xml" Id="Rdf66c74d660f4aca" /><Relationship Type="http://schemas.openxmlformats.org/officeDocument/2006/relationships/slide" Target="/ppt/slides/slide3.xml" Id="R3aa5dc9c8872419b" /><Relationship Type="http://schemas.openxmlformats.org/officeDocument/2006/relationships/slide" Target="/ppt/slides/slide4.xml" Id="R33bec8614e4e4814" /><Relationship Type="http://schemas.openxmlformats.org/officeDocument/2006/relationships/slide" Target="/ppt/slides/slide5.xml" Id="R06cf0ba5fa4c4bae" /><Relationship Type="http://schemas.openxmlformats.org/officeDocument/2006/relationships/slide" Target="/ppt/slides/slide6.xml" Id="Ra4f1244d40ba492a" /><Relationship Type="http://schemas.openxmlformats.org/officeDocument/2006/relationships/slide" Target="/ppt/slides/slide7.xml" Id="Rc1d9e2b048d24c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d85f3646cd48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0d71f9eb14981" /><Relationship Type="http://schemas.openxmlformats.org/officeDocument/2006/relationships/theme" Target="/ppt/slideMasters/theme/theme1.xml" Id="R8f4882756fda43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40d71f9eb149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5f1b6d32b41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3e96a492f43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0b55f886b45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411b881f749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d36f601264c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babb8e83e42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7f41695bb48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VIGULF LENSBERG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VIGULF LENSBERG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VIGULF LENSBERG AS ble etablert [år] og holder til i Sem.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VIGULF LENSBERG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VIGULF LENSBERG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VIGULF LENSBERG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766 450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1 936 098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1 980 576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VIGULF LENSBERG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VIGULF LENSBERG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VIGULF LENSBERG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Taranrødveien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3171 Sem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994 858 416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VIGULF LENSBERG AS</a:t>
            </a:r>
          </a:p>
        </p:txBody>
      </p:sp>
    </p:spTree>
  </p:cSld>
  <p:clrMapOvr>
    <a:masterClrMapping xmlns:a="http://schemas.openxmlformats.org/drawingml/2006/main"/>
  </p:clrMapOvr>
</p:sld>
</file>