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b575ec5d6447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a2bfd639eb49a5"/>
  </p:sldMasterIdLst>
  <p:sldIdLst>
    <p:sldId xmlns:r="http://schemas.openxmlformats.org/officeDocument/2006/relationships" id="256" r:id="Rff66c348b9d240cd"/>
    <p:sldId xmlns:r="http://schemas.openxmlformats.org/officeDocument/2006/relationships" id="257" r:id="Rcde3d4b8ed2c4a8d"/>
    <p:sldId xmlns:r="http://schemas.openxmlformats.org/officeDocument/2006/relationships" id="258" r:id="R713fa8aacf8f4045"/>
    <p:sldId xmlns:r="http://schemas.openxmlformats.org/officeDocument/2006/relationships" id="259" r:id="R3e2f11528d844a57"/>
    <p:sldId xmlns:r="http://schemas.openxmlformats.org/officeDocument/2006/relationships" id="260" r:id="R69543832087e4e80"/>
    <p:sldId xmlns:r="http://schemas.openxmlformats.org/officeDocument/2006/relationships" id="261" r:id="R9255a152a32840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2bfd639eb49a5" /><Relationship Type="http://schemas.openxmlformats.org/officeDocument/2006/relationships/slide" Target="/ppt/slides/slide1.xml" Id="Rff66c348b9d240cd" /><Relationship Type="http://schemas.openxmlformats.org/officeDocument/2006/relationships/slide" Target="/ppt/slides/slide2.xml" Id="Rcde3d4b8ed2c4a8d" /><Relationship Type="http://schemas.openxmlformats.org/officeDocument/2006/relationships/slide" Target="/ppt/slides/slide3.xml" Id="R713fa8aacf8f4045" /><Relationship Type="http://schemas.openxmlformats.org/officeDocument/2006/relationships/slide" Target="/ppt/slides/slide4.xml" Id="R3e2f11528d844a57" /><Relationship Type="http://schemas.openxmlformats.org/officeDocument/2006/relationships/slide" Target="/ppt/slides/slide5.xml" Id="R69543832087e4e80" /><Relationship Type="http://schemas.openxmlformats.org/officeDocument/2006/relationships/slide" Target="/ppt/slides/slide6.xml" Id="R9255a152a32840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ef1283d7840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d87ff4fe748db" /><Relationship Type="http://schemas.openxmlformats.org/officeDocument/2006/relationships/theme" Target="/ppt/slideMasters/theme/theme1.xml" Id="Rdc0340e4061749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7d87ff4fe748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d271744e343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b23e47b2545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b7676241640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9f2f5ffae4c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2ea66d59f43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d85ce278b4f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SÖTA BROR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Vigvollåsen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08 62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