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237eb999fd4a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563817064c4c79"/>
  </p:sldMasterIdLst>
  <p:sldIdLst>
    <p:sldId xmlns:r="http://schemas.openxmlformats.org/officeDocument/2006/relationships" id="256" r:id="R8b69971ad72e4a93"/>
    <p:sldId xmlns:r="http://schemas.openxmlformats.org/officeDocument/2006/relationships" id="257" r:id="R2f227da20a4b4fe3"/>
    <p:sldId xmlns:r="http://schemas.openxmlformats.org/officeDocument/2006/relationships" id="258" r:id="R68ca56d554024200"/>
    <p:sldId xmlns:r="http://schemas.openxmlformats.org/officeDocument/2006/relationships" id="259" r:id="R4180b52a57104e82"/>
    <p:sldId xmlns:r="http://schemas.openxmlformats.org/officeDocument/2006/relationships" id="260" r:id="R36291dc2787b4bd0"/>
    <p:sldId xmlns:r="http://schemas.openxmlformats.org/officeDocument/2006/relationships" id="261" r:id="R92014fd19d5340f5"/>
    <p:sldId xmlns:r="http://schemas.openxmlformats.org/officeDocument/2006/relationships" id="262" r:id="Ra24479e0bfc540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63817064c4c79" /><Relationship Type="http://schemas.openxmlformats.org/officeDocument/2006/relationships/slide" Target="/ppt/slides/slide1.xml" Id="R8b69971ad72e4a93" /><Relationship Type="http://schemas.openxmlformats.org/officeDocument/2006/relationships/slide" Target="/ppt/slides/slide2.xml" Id="R2f227da20a4b4fe3" /><Relationship Type="http://schemas.openxmlformats.org/officeDocument/2006/relationships/slide" Target="/ppt/slides/slide3.xml" Id="R68ca56d554024200" /><Relationship Type="http://schemas.openxmlformats.org/officeDocument/2006/relationships/slide" Target="/ppt/slides/slide4.xml" Id="R4180b52a57104e82" /><Relationship Type="http://schemas.openxmlformats.org/officeDocument/2006/relationships/slide" Target="/ppt/slides/slide5.xml" Id="R36291dc2787b4bd0" /><Relationship Type="http://schemas.openxmlformats.org/officeDocument/2006/relationships/slide" Target="/ppt/slides/slide6.xml" Id="R92014fd19d5340f5" /><Relationship Type="http://schemas.openxmlformats.org/officeDocument/2006/relationships/slide" Target="/ppt/slides/slide7.xml" Id="Ra24479e0bfc540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1253b710a945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45d1cd3dd4a7d" /><Relationship Type="http://schemas.openxmlformats.org/officeDocument/2006/relationships/theme" Target="/ppt/slideMasters/theme/theme1.xml" Id="Rdc6439d6291945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745d1cd3dd4a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5350726e94d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c7de6b3a143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219983d7b43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9e92e1dcc4c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9cf9803ac47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e74bac5a340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479b39fb140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SÖTA BROR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KÖRLING MATS INGEMAR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Vigvollåsen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08 62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